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2" r:id="rId7"/>
    <p:sldId id="265" r:id="rId8"/>
    <p:sldId id="266" r:id="rId9"/>
    <p:sldId id="267" r:id="rId10"/>
    <p:sldId id="272" r:id="rId11"/>
    <p:sldId id="269" r:id="rId12"/>
    <p:sldId id="270" r:id="rId13"/>
    <p:sldId id="273" r:id="rId14"/>
    <p:sldId id="275" r:id="rId15"/>
    <p:sldId id="274" r:id="rId16"/>
    <p:sldId id="276" r:id="rId17"/>
    <p:sldId id="277" r:id="rId18"/>
    <p:sldId id="268" r:id="rId19"/>
    <p:sldId id="279" r:id="rId20"/>
    <p:sldId id="263" r:id="rId21"/>
    <p:sldId id="278" r:id="rId22"/>
    <p:sldId id="280"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6327"/>
  </p:normalViewPr>
  <p:slideViewPr>
    <p:cSldViewPr snapToGrid="0">
      <p:cViewPr varScale="1">
        <p:scale>
          <a:sx n="117" d="100"/>
          <a:sy n="117" d="100"/>
        </p:scale>
        <p:origin x="36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1496396-CDA2-44D6-8970-522028A14E8B}"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81DE4D46-E7DF-4728-88FE-4FB1EBAEA5CF}">
      <dgm:prSet/>
      <dgm:spPr/>
      <dgm:t>
        <a:bodyPr/>
        <a:lstStyle/>
        <a:p>
          <a:r>
            <a:rPr lang="en-US" b="1" i="0"/>
            <a:t>“I believe in God the Father Almighty” </a:t>
          </a:r>
          <a:endParaRPr lang="en-US"/>
        </a:p>
      </dgm:t>
    </dgm:pt>
    <dgm:pt modelId="{EC844277-A59A-4B02-AF54-7EB6FD3EEA21}" type="parTrans" cxnId="{BEFC0D8D-59EF-454C-B9E7-6A16F6533E46}">
      <dgm:prSet/>
      <dgm:spPr/>
      <dgm:t>
        <a:bodyPr/>
        <a:lstStyle/>
        <a:p>
          <a:endParaRPr lang="en-US"/>
        </a:p>
      </dgm:t>
    </dgm:pt>
    <dgm:pt modelId="{70B6BEDC-0A6E-4CB2-AE55-FF579D383867}" type="sibTrans" cxnId="{BEFC0D8D-59EF-454C-B9E7-6A16F6533E46}">
      <dgm:prSet/>
      <dgm:spPr/>
      <dgm:t>
        <a:bodyPr/>
        <a:lstStyle/>
        <a:p>
          <a:endParaRPr lang="en-US"/>
        </a:p>
      </dgm:t>
    </dgm:pt>
    <dgm:pt modelId="{66078823-3CC2-4D7D-8C1A-27EC03CCE866}">
      <dgm:prSet/>
      <dgm:spPr/>
      <dgm:t>
        <a:bodyPr/>
        <a:lstStyle/>
        <a:p>
          <a:r>
            <a:rPr lang="en-US" b="1" i="0"/>
            <a:t>“I believe there is one God.”</a:t>
          </a:r>
          <a:endParaRPr lang="en-US"/>
        </a:p>
      </dgm:t>
    </dgm:pt>
    <dgm:pt modelId="{F07A4C56-5A61-4324-81E4-F26EC6FF4C32}" type="parTrans" cxnId="{E4838296-BC2E-434E-858E-ED6BC17EA3CB}">
      <dgm:prSet/>
      <dgm:spPr/>
      <dgm:t>
        <a:bodyPr/>
        <a:lstStyle/>
        <a:p>
          <a:endParaRPr lang="en-US"/>
        </a:p>
      </dgm:t>
    </dgm:pt>
    <dgm:pt modelId="{69E1F0FA-098E-4B86-9DAC-F00776AEE222}" type="sibTrans" cxnId="{E4838296-BC2E-434E-858E-ED6BC17EA3CB}">
      <dgm:prSet/>
      <dgm:spPr/>
      <dgm:t>
        <a:bodyPr/>
        <a:lstStyle/>
        <a:p>
          <a:endParaRPr lang="en-US"/>
        </a:p>
      </dgm:t>
    </dgm:pt>
    <dgm:pt modelId="{3862A072-FBA9-BB4C-B595-385B4B388712}" type="pres">
      <dgm:prSet presAssocID="{61496396-CDA2-44D6-8970-522028A14E8B}" presName="linear" presStyleCnt="0">
        <dgm:presLayoutVars>
          <dgm:animLvl val="lvl"/>
          <dgm:resizeHandles val="exact"/>
        </dgm:presLayoutVars>
      </dgm:prSet>
      <dgm:spPr/>
    </dgm:pt>
    <dgm:pt modelId="{1C5C6593-E19F-F645-9E34-9DBE8EC50F96}" type="pres">
      <dgm:prSet presAssocID="{81DE4D46-E7DF-4728-88FE-4FB1EBAEA5CF}" presName="parentText" presStyleLbl="node1" presStyleIdx="0" presStyleCnt="2">
        <dgm:presLayoutVars>
          <dgm:chMax val="0"/>
          <dgm:bulletEnabled val="1"/>
        </dgm:presLayoutVars>
      </dgm:prSet>
      <dgm:spPr/>
    </dgm:pt>
    <dgm:pt modelId="{0244B622-A94B-8C4E-B893-94691F8E7347}" type="pres">
      <dgm:prSet presAssocID="{70B6BEDC-0A6E-4CB2-AE55-FF579D383867}" presName="spacer" presStyleCnt="0"/>
      <dgm:spPr/>
    </dgm:pt>
    <dgm:pt modelId="{48E14197-BEA1-0241-B72C-1B2AFB3C2B96}" type="pres">
      <dgm:prSet presAssocID="{66078823-3CC2-4D7D-8C1A-27EC03CCE866}" presName="parentText" presStyleLbl="node1" presStyleIdx="1" presStyleCnt="2">
        <dgm:presLayoutVars>
          <dgm:chMax val="0"/>
          <dgm:bulletEnabled val="1"/>
        </dgm:presLayoutVars>
      </dgm:prSet>
      <dgm:spPr/>
    </dgm:pt>
  </dgm:ptLst>
  <dgm:cxnLst>
    <dgm:cxn modelId="{0283B34F-637A-BA47-B958-6CD1B79C0B16}" type="presOf" srcId="{81DE4D46-E7DF-4728-88FE-4FB1EBAEA5CF}" destId="{1C5C6593-E19F-F645-9E34-9DBE8EC50F96}" srcOrd="0" destOrd="0" presId="urn:microsoft.com/office/officeart/2005/8/layout/vList2"/>
    <dgm:cxn modelId="{B09AD25D-A0E0-D844-A09B-A912CE99AF7C}" type="presOf" srcId="{66078823-3CC2-4D7D-8C1A-27EC03CCE866}" destId="{48E14197-BEA1-0241-B72C-1B2AFB3C2B96}" srcOrd="0" destOrd="0" presId="urn:microsoft.com/office/officeart/2005/8/layout/vList2"/>
    <dgm:cxn modelId="{BEFC0D8D-59EF-454C-B9E7-6A16F6533E46}" srcId="{61496396-CDA2-44D6-8970-522028A14E8B}" destId="{81DE4D46-E7DF-4728-88FE-4FB1EBAEA5CF}" srcOrd="0" destOrd="0" parTransId="{EC844277-A59A-4B02-AF54-7EB6FD3EEA21}" sibTransId="{70B6BEDC-0A6E-4CB2-AE55-FF579D383867}"/>
    <dgm:cxn modelId="{E4838296-BC2E-434E-858E-ED6BC17EA3CB}" srcId="{61496396-CDA2-44D6-8970-522028A14E8B}" destId="{66078823-3CC2-4D7D-8C1A-27EC03CCE866}" srcOrd="1" destOrd="0" parTransId="{F07A4C56-5A61-4324-81E4-F26EC6FF4C32}" sibTransId="{69E1F0FA-098E-4B86-9DAC-F00776AEE222}"/>
    <dgm:cxn modelId="{02A67EBC-0647-1240-9D36-F7B588D2B6FF}" type="presOf" srcId="{61496396-CDA2-44D6-8970-522028A14E8B}" destId="{3862A072-FBA9-BB4C-B595-385B4B388712}" srcOrd="0" destOrd="0" presId="urn:microsoft.com/office/officeart/2005/8/layout/vList2"/>
    <dgm:cxn modelId="{C536EC5C-1B8A-3B40-AD74-D3494A8007B2}" type="presParOf" srcId="{3862A072-FBA9-BB4C-B595-385B4B388712}" destId="{1C5C6593-E19F-F645-9E34-9DBE8EC50F96}" srcOrd="0" destOrd="0" presId="urn:microsoft.com/office/officeart/2005/8/layout/vList2"/>
    <dgm:cxn modelId="{364D6672-FD6C-5040-AB2A-6EAF699DF54B}" type="presParOf" srcId="{3862A072-FBA9-BB4C-B595-385B4B388712}" destId="{0244B622-A94B-8C4E-B893-94691F8E7347}" srcOrd="1" destOrd="0" presId="urn:microsoft.com/office/officeart/2005/8/layout/vList2"/>
    <dgm:cxn modelId="{97D3C242-E2CB-3E44-9037-53C9AAB9C81A}" type="presParOf" srcId="{3862A072-FBA9-BB4C-B595-385B4B388712}" destId="{48E14197-BEA1-0241-B72C-1B2AFB3C2B96}"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1D99B07-AC43-4E21-802B-D9DDCEADFAB2}"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A2DFF1BB-6F95-4C3B-A93B-57C8D10C383D}">
      <dgm:prSet/>
      <dgm:spPr/>
      <dgm:t>
        <a:bodyPr/>
        <a:lstStyle/>
        <a:p>
          <a:r>
            <a:rPr lang="en-US" b="0" i="0"/>
            <a:t>The first is a credal statement</a:t>
          </a:r>
          <a:endParaRPr lang="en-US"/>
        </a:p>
      </dgm:t>
    </dgm:pt>
    <dgm:pt modelId="{B80F10BF-72E3-449B-B6D0-C8EA5CB84C76}" type="parTrans" cxnId="{CCB83736-E996-4E9D-884F-012ED288CF4F}">
      <dgm:prSet/>
      <dgm:spPr/>
      <dgm:t>
        <a:bodyPr/>
        <a:lstStyle/>
        <a:p>
          <a:endParaRPr lang="en-US"/>
        </a:p>
      </dgm:t>
    </dgm:pt>
    <dgm:pt modelId="{B4A4EC3C-37E7-4801-A8F4-5131ED9DED91}" type="sibTrans" cxnId="{CCB83736-E996-4E9D-884F-012ED288CF4F}">
      <dgm:prSet/>
      <dgm:spPr/>
      <dgm:t>
        <a:bodyPr/>
        <a:lstStyle/>
        <a:p>
          <a:endParaRPr lang="en-US"/>
        </a:p>
      </dgm:t>
    </dgm:pt>
    <dgm:pt modelId="{7FDE4284-50DE-44DC-9ABA-2AE2C6B91A92}">
      <dgm:prSet/>
      <dgm:spPr/>
      <dgm:t>
        <a:bodyPr/>
        <a:lstStyle/>
        <a:p>
          <a:r>
            <a:rPr lang="en-US"/>
            <a:t>A</a:t>
          </a:r>
          <a:r>
            <a:rPr lang="en-US" b="0" i="0"/>
            <a:t>n assertion of allegiance to the one true God who has created everything that exists.</a:t>
          </a:r>
          <a:endParaRPr lang="en-US"/>
        </a:p>
      </dgm:t>
    </dgm:pt>
    <dgm:pt modelId="{77A443FB-9CAE-4831-8907-C89D1F43885C}" type="parTrans" cxnId="{85191619-1FFA-4701-BD78-636679C61E2B}">
      <dgm:prSet/>
      <dgm:spPr/>
      <dgm:t>
        <a:bodyPr/>
        <a:lstStyle/>
        <a:p>
          <a:endParaRPr lang="en-US"/>
        </a:p>
      </dgm:t>
    </dgm:pt>
    <dgm:pt modelId="{EBFC29A3-591A-444E-8ABA-C04DF650F069}" type="sibTrans" cxnId="{85191619-1FFA-4701-BD78-636679C61E2B}">
      <dgm:prSet/>
      <dgm:spPr/>
      <dgm:t>
        <a:bodyPr/>
        <a:lstStyle/>
        <a:p>
          <a:endParaRPr lang="en-US"/>
        </a:p>
      </dgm:t>
    </dgm:pt>
    <dgm:pt modelId="{E66ECA96-5A2C-402D-904C-77E2EE0751C5}">
      <dgm:prSet/>
      <dgm:spPr>
        <a:solidFill>
          <a:schemeClr val="accent1">
            <a:lumMod val="75000"/>
          </a:schemeClr>
        </a:solidFill>
      </dgm:spPr>
      <dgm:t>
        <a:bodyPr/>
        <a:lstStyle/>
        <a:p>
          <a:r>
            <a:rPr lang="en-US" b="0" i="0" dirty="0"/>
            <a:t>The second is a confessional statement</a:t>
          </a:r>
          <a:endParaRPr lang="en-US" dirty="0"/>
        </a:p>
      </dgm:t>
    </dgm:pt>
    <dgm:pt modelId="{3089E479-5008-4980-A3FC-D946D0A0230A}" type="parTrans" cxnId="{E11FE02B-0817-449C-BC12-082571550FC7}">
      <dgm:prSet/>
      <dgm:spPr/>
      <dgm:t>
        <a:bodyPr/>
        <a:lstStyle/>
        <a:p>
          <a:endParaRPr lang="en-US"/>
        </a:p>
      </dgm:t>
    </dgm:pt>
    <dgm:pt modelId="{29C1586B-7F56-4246-A868-CB5B2CC77131}" type="sibTrans" cxnId="{E11FE02B-0817-449C-BC12-082571550FC7}">
      <dgm:prSet/>
      <dgm:spPr/>
      <dgm:t>
        <a:bodyPr/>
        <a:lstStyle/>
        <a:p>
          <a:endParaRPr lang="en-US"/>
        </a:p>
      </dgm:t>
    </dgm:pt>
    <dgm:pt modelId="{2A11A84B-E1A4-4089-B14C-A268637E2D0D}">
      <dgm:prSet/>
      <dgm:spPr/>
      <dgm:t>
        <a:bodyPr/>
        <a:lstStyle/>
        <a:p>
          <a:r>
            <a:rPr lang="en-US" b="0" i="0"/>
            <a:t>an assertion that answers a “what?” question. </a:t>
          </a:r>
          <a:endParaRPr lang="en-US"/>
        </a:p>
      </dgm:t>
    </dgm:pt>
    <dgm:pt modelId="{29BB141F-358A-4E59-8F5D-33D7BC422291}" type="parTrans" cxnId="{9C82AA40-E8CA-4E99-8FC6-A45BE0E9E02F}">
      <dgm:prSet/>
      <dgm:spPr/>
      <dgm:t>
        <a:bodyPr/>
        <a:lstStyle/>
        <a:p>
          <a:endParaRPr lang="en-US"/>
        </a:p>
      </dgm:t>
    </dgm:pt>
    <dgm:pt modelId="{3E3F392A-AAEE-4FA1-9C19-26782315398C}" type="sibTrans" cxnId="{9C82AA40-E8CA-4E99-8FC6-A45BE0E9E02F}">
      <dgm:prSet/>
      <dgm:spPr/>
      <dgm:t>
        <a:bodyPr/>
        <a:lstStyle/>
        <a:p>
          <a:endParaRPr lang="en-US"/>
        </a:p>
      </dgm:t>
    </dgm:pt>
    <dgm:pt modelId="{8D4D42E3-9B24-48F6-9799-5A58BB73CC39}">
      <dgm:prSet/>
      <dgm:spPr/>
      <dgm:t>
        <a:bodyPr/>
        <a:lstStyle/>
        <a:p>
          <a:r>
            <a:rPr lang="en-US" b="0" i="0"/>
            <a:t>“What do we believe”</a:t>
          </a:r>
          <a:endParaRPr lang="en-US"/>
        </a:p>
      </dgm:t>
    </dgm:pt>
    <dgm:pt modelId="{BE086C6C-07FD-4296-8F4F-1584A86B254B}" type="parTrans" cxnId="{137288F6-F80E-4DCE-AFE6-EE06897FD220}">
      <dgm:prSet/>
      <dgm:spPr/>
      <dgm:t>
        <a:bodyPr/>
        <a:lstStyle/>
        <a:p>
          <a:endParaRPr lang="en-US"/>
        </a:p>
      </dgm:t>
    </dgm:pt>
    <dgm:pt modelId="{86A7A885-9F83-4BDA-8D68-929B250B22DB}" type="sibTrans" cxnId="{137288F6-F80E-4DCE-AFE6-EE06897FD220}">
      <dgm:prSet/>
      <dgm:spPr/>
      <dgm:t>
        <a:bodyPr/>
        <a:lstStyle/>
        <a:p>
          <a:endParaRPr lang="en-US"/>
        </a:p>
      </dgm:t>
    </dgm:pt>
    <dgm:pt modelId="{59A7EBEA-D606-46BB-B6B2-083F3933ECCC}">
      <dgm:prSet/>
      <dgm:spPr/>
      <dgm:t>
        <a:bodyPr/>
        <a:lstStyle/>
        <a:p>
          <a:r>
            <a:rPr lang="en-US" b="0" i="0"/>
            <a:t>We believe there is one God. </a:t>
          </a:r>
          <a:endParaRPr lang="en-US"/>
        </a:p>
      </dgm:t>
    </dgm:pt>
    <dgm:pt modelId="{9D6CE7EF-FE5A-4B34-A353-5D51DE0B3250}" type="parTrans" cxnId="{A3EB01AA-86B9-4B4E-AF99-C18D9434ABDE}">
      <dgm:prSet/>
      <dgm:spPr/>
      <dgm:t>
        <a:bodyPr/>
        <a:lstStyle/>
        <a:p>
          <a:endParaRPr lang="en-US"/>
        </a:p>
      </dgm:t>
    </dgm:pt>
    <dgm:pt modelId="{AF8EF6F6-1B72-4A61-B6D7-589FA2C4C730}" type="sibTrans" cxnId="{A3EB01AA-86B9-4B4E-AF99-C18D9434ABDE}">
      <dgm:prSet/>
      <dgm:spPr/>
      <dgm:t>
        <a:bodyPr/>
        <a:lstStyle/>
        <a:p>
          <a:endParaRPr lang="en-US"/>
        </a:p>
      </dgm:t>
    </dgm:pt>
    <dgm:pt modelId="{E81E5A3A-6862-F341-A8E7-79ACF5E464DE}" type="pres">
      <dgm:prSet presAssocID="{01D99B07-AC43-4E21-802B-D9DDCEADFAB2}" presName="linear" presStyleCnt="0">
        <dgm:presLayoutVars>
          <dgm:animLvl val="lvl"/>
          <dgm:resizeHandles val="exact"/>
        </dgm:presLayoutVars>
      </dgm:prSet>
      <dgm:spPr/>
    </dgm:pt>
    <dgm:pt modelId="{EB217B86-4675-3C45-9501-7352A5BBB56D}" type="pres">
      <dgm:prSet presAssocID="{A2DFF1BB-6F95-4C3B-A93B-57C8D10C383D}" presName="parentText" presStyleLbl="node1" presStyleIdx="0" presStyleCnt="2">
        <dgm:presLayoutVars>
          <dgm:chMax val="0"/>
          <dgm:bulletEnabled val="1"/>
        </dgm:presLayoutVars>
      </dgm:prSet>
      <dgm:spPr/>
    </dgm:pt>
    <dgm:pt modelId="{5C41E2BB-CE59-974A-B492-D7A7068AC5C0}" type="pres">
      <dgm:prSet presAssocID="{A2DFF1BB-6F95-4C3B-A93B-57C8D10C383D}" presName="childText" presStyleLbl="revTx" presStyleIdx="0" presStyleCnt="2">
        <dgm:presLayoutVars>
          <dgm:bulletEnabled val="1"/>
        </dgm:presLayoutVars>
      </dgm:prSet>
      <dgm:spPr/>
    </dgm:pt>
    <dgm:pt modelId="{7A3D92D0-B523-9846-9950-CA7A6D1538CF}" type="pres">
      <dgm:prSet presAssocID="{E66ECA96-5A2C-402D-904C-77E2EE0751C5}" presName="parentText" presStyleLbl="node1" presStyleIdx="1" presStyleCnt="2">
        <dgm:presLayoutVars>
          <dgm:chMax val="0"/>
          <dgm:bulletEnabled val="1"/>
        </dgm:presLayoutVars>
      </dgm:prSet>
      <dgm:spPr/>
    </dgm:pt>
    <dgm:pt modelId="{EE77C38F-F8F9-9F47-B818-5A263FC68063}" type="pres">
      <dgm:prSet presAssocID="{E66ECA96-5A2C-402D-904C-77E2EE0751C5}" presName="childText" presStyleLbl="revTx" presStyleIdx="1" presStyleCnt="2">
        <dgm:presLayoutVars>
          <dgm:bulletEnabled val="1"/>
        </dgm:presLayoutVars>
      </dgm:prSet>
      <dgm:spPr/>
    </dgm:pt>
  </dgm:ptLst>
  <dgm:cxnLst>
    <dgm:cxn modelId="{85191619-1FFA-4701-BD78-636679C61E2B}" srcId="{A2DFF1BB-6F95-4C3B-A93B-57C8D10C383D}" destId="{7FDE4284-50DE-44DC-9ABA-2AE2C6B91A92}" srcOrd="0" destOrd="0" parTransId="{77A443FB-9CAE-4831-8907-C89D1F43885C}" sibTransId="{EBFC29A3-591A-444E-8ABA-C04DF650F069}"/>
    <dgm:cxn modelId="{94911919-7550-EB47-B61F-78843FEDA91E}" type="presOf" srcId="{59A7EBEA-D606-46BB-B6B2-083F3933ECCC}" destId="{EE77C38F-F8F9-9F47-B818-5A263FC68063}" srcOrd="0" destOrd="2" presId="urn:microsoft.com/office/officeart/2005/8/layout/vList2"/>
    <dgm:cxn modelId="{E11FE02B-0817-449C-BC12-082571550FC7}" srcId="{01D99B07-AC43-4E21-802B-D9DDCEADFAB2}" destId="{E66ECA96-5A2C-402D-904C-77E2EE0751C5}" srcOrd="1" destOrd="0" parTransId="{3089E479-5008-4980-A3FC-D946D0A0230A}" sibTransId="{29C1586B-7F56-4246-A868-CB5B2CC77131}"/>
    <dgm:cxn modelId="{CCB83736-E996-4E9D-884F-012ED288CF4F}" srcId="{01D99B07-AC43-4E21-802B-D9DDCEADFAB2}" destId="{A2DFF1BB-6F95-4C3B-A93B-57C8D10C383D}" srcOrd="0" destOrd="0" parTransId="{B80F10BF-72E3-449B-B6D0-C8EA5CB84C76}" sibTransId="{B4A4EC3C-37E7-4801-A8F4-5131ED9DED91}"/>
    <dgm:cxn modelId="{9C82AA40-E8CA-4E99-8FC6-A45BE0E9E02F}" srcId="{E66ECA96-5A2C-402D-904C-77E2EE0751C5}" destId="{2A11A84B-E1A4-4089-B14C-A268637E2D0D}" srcOrd="0" destOrd="0" parTransId="{29BB141F-358A-4E59-8F5D-33D7BC422291}" sibTransId="{3E3F392A-AAEE-4FA1-9C19-26782315398C}"/>
    <dgm:cxn modelId="{13C4429B-3907-7E4B-8AF1-8EE38A6CF681}" type="presOf" srcId="{A2DFF1BB-6F95-4C3B-A93B-57C8D10C383D}" destId="{EB217B86-4675-3C45-9501-7352A5BBB56D}" srcOrd="0" destOrd="0" presId="urn:microsoft.com/office/officeart/2005/8/layout/vList2"/>
    <dgm:cxn modelId="{A3EB01AA-86B9-4B4E-AF99-C18D9434ABDE}" srcId="{8D4D42E3-9B24-48F6-9799-5A58BB73CC39}" destId="{59A7EBEA-D606-46BB-B6B2-083F3933ECCC}" srcOrd="0" destOrd="0" parTransId="{9D6CE7EF-FE5A-4B34-A353-5D51DE0B3250}" sibTransId="{AF8EF6F6-1B72-4A61-B6D7-589FA2C4C730}"/>
    <dgm:cxn modelId="{5667ADB2-2DDE-8642-B431-E6FD963BD76A}" type="presOf" srcId="{E66ECA96-5A2C-402D-904C-77E2EE0751C5}" destId="{7A3D92D0-B523-9846-9950-CA7A6D1538CF}" srcOrd="0" destOrd="0" presId="urn:microsoft.com/office/officeart/2005/8/layout/vList2"/>
    <dgm:cxn modelId="{43C826B7-DA2C-5A40-B47B-F51E42F1C733}" type="presOf" srcId="{01D99B07-AC43-4E21-802B-D9DDCEADFAB2}" destId="{E81E5A3A-6862-F341-A8E7-79ACF5E464DE}" srcOrd="0" destOrd="0" presId="urn:microsoft.com/office/officeart/2005/8/layout/vList2"/>
    <dgm:cxn modelId="{A6C60ACD-DEB3-6F4E-96D3-944386A0C87B}" type="presOf" srcId="{7FDE4284-50DE-44DC-9ABA-2AE2C6B91A92}" destId="{5C41E2BB-CE59-974A-B492-D7A7068AC5C0}" srcOrd="0" destOrd="0" presId="urn:microsoft.com/office/officeart/2005/8/layout/vList2"/>
    <dgm:cxn modelId="{A562D9F1-2389-AF45-8D1F-9FE0D41B5B7F}" type="presOf" srcId="{8D4D42E3-9B24-48F6-9799-5A58BB73CC39}" destId="{EE77C38F-F8F9-9F47-B818-5A263FC68063}" srcOrd="0" destOrd="1" presId="urn:microsoft.com/office/officeart/2005/8/layout/vList2"/>
    <dgm:cxn modelId="{137288F6-F80E-4DCE-AFE6-EE06897FD220}" srcId="{E66ECA96-5A2C-402D-904C-77E2EE0751C5}" destId="{8D4D42E3-9B24-48F6-9799-5A58BB73CC39}" srcOrd="1" destOrd="0" parTransId="{BE086C6C-07FD-4296-8F4F-1584A86B254B}" sibTransId="{86A7A885-9F83-4BDA-8D68-929B250B22DB}"/>
    <dgm:cxn modelId="{5052C3FD-E980-BB42-AAEB-FF31E1706935}" type="presOf" srcId="{2A11A84B-E1A4-4089-B14C-A268637E2D0D}" destId="{EE77C38F-F8F9-9F47-B818-5A263FC68063}" srcOrd="0" destOrd="0" presId="urn:microsoft.com/office/officeart/2005/8/layout/vList2"/>
    <dgm:cxn modelId="{C995042B-9CD2-FB47-A2BA-C4808627B0BC}" type="presParOf" srcId="{E81E5A3A-6862-F341-A8E7-79ACF5E464DE}" destId="{EB217B86-4675-3C45-9501-7352A5BBB56D}" srcOrd="0" destOrd="0" presId="urn:microsoft.com/office/officeart/2005/8/layout/vList2"/>
    <dgm:cxn modelId="{EB7DC6ED-DBA5-704D-BF2D-9C0B64DA3A77}" type="presParOf" srcId="{E81E5A3A-6862-F341-A8E7-79ACF5E464DE}" destId="{5C41E2BB-CE59-974A-B492-D7A7068AC5C0}" srcOrd="1" destOrd="0" presId="urn:microsoft.com/office/officeart/2005/8/layout/vList2"/>
    <dgm:cxn modelId="{07AD8440-9E20-3C45-965E-BD1C7C507FDE}" type="presParOf" srcId="{E81E5A3A-6862-F341-A8E7-79ACF5E464DE}" destId="{7A3D92D0-B523-9846-9950-CA7A6D1538CF}" srcOrd="2" destOrd="0" presId="urn:microsoft.com/office/officeart/2005/8/layout/vList2"/>
    <dgm:cxn modelId="{D163C292-A236-4E46-981C-3CBB9B63DEB4}" type="presParOf" srcId="{E81E5A3A-6862-F341-A8E7-79ACF5E464DE}" destId="{EE77C38F-F8F9-9F47-B818-5A263FC68063}"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74C27D9-0AAB-4E0C-9EA4-6A96F303CDB0}"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6AFB88FB-D5F1-4C59-BCDB-4ABB9BA4AAA1}">
      <dgm:prSet/>
      <dgm:spPr/>
      <dgm:t>
        <a:bodyPr/>
        <a:lstStyle/>
        <a:p>
          <a:r>
            <a:rPr lang="en-US" b="0" i="0"/>
            <a:t>Nearly four centuries passed before the church formed and adopted another confession. </a:t>
          </a:r>
          <a:endParaRPr lang="en-US"/>
        </a:p>
      </dgm:t>
    </dgm:pt>
    <dgm:pt modelId="{724A8748-6366-4D04-ABC3-DEF7283F4EF9}" type="parTrans" cxnId="{C9A827F4-1D05-4CAD-A128-969D2DFE9A2B}">
      <dgm:prSet/>
      <dgm:spPr/>
      <dgm:t>
        <a:bodyPr/>
        <a:lstStyle/>
        <a:p>
          <a:endParaRPr lang="en-US"/>
        </a:p>
      </dgm:t>
    </dgm:pt>
    <dgm:pt modelId="{0B28A330-7966-4104-AE1C-782E11D127CD}" type="sibTrans" cxnId="{C9A827F4-1D05-4CAD-A128-969D2DFE9A2B}">
      <dgm:prSet/>
      <dgm:spPr/>
      <dgm:t>
        <a:bodyPr/>
        <a:lstStyle/>
        <a:p>
          <a:endParaRPr lang="en-US"/>
        </a:p>
      </dgm:t>
    </dgm:pt>
    <dgm:pt modelId="{F2929DBF-D748-4177-99FB-15487D1B5E61}">
      <dgm:prSet/>
      <dgm:spPr/>
      <dgm:t>
        <a:bodyPr/>
        <a:lstStyle/>
        <a:p>
          <a:r>
            <a:rPr lang="en-US" b="0" i="0"/>
            <a:t>However, i</a:t>
          </a:r>
          <a:r>
            <a:rPr lang="en-US"/>
            <a:t>n the 20</a:t>
          </a:r>
          <a:r>
            <a:rPr lang="en-US" baseline="30000"/>
            <a:t>th</a:t>
          </a:r>
          <a:r>
            <a:rPr lang="en-US"/>
            <a:t> Century there have been four moments in history that have prompted or necessitated that the church adopt a new confession. </a:t>
          </a:r>
        </a:p>
      </dgm:t>
    </dgm:pt>
    <dgm:pt modelId="{D42B4EDF-4ECF-4657-BA99-8E565F32640B}" type="parTrans" cxnId="{CB8AE78A-6140-419D-A4F4-0EA31B965A6D}">
      <dgm:prSet/>
      <dgm:spPr/>
      <dgm:t>
        <a:bodyPr/>
        <a:lstStyle/>
        <a:p>
          <a:endParaRPr lang="en-US"/>
        </a:p>
      </dgm:t>
    </dgm:pt>
    <dgm:pt modelId="{DD783848-AA93-4D66-96C1-03B3296C27E5}" type="sibTrans" cxnId="{CB8AE78A-6140-419D-A4F4-0EA31B965A6D}">
      <dgm:prSet/>
      <dgm:spPr/>
      <dgm:t>
        <a:bodyPr/>
        <a:lstStyle/>
        <a:p>
          <a:endParaRPr lang="en-US"/>
        </a:p>
      </dgm:t>
    </dgm:pt>
    <dgm:pt modelId="{3B57FDEF-2860-49C2-ABFE-FF6039906D3C}">
      <dgm:prSet/>
      <dgm:spPr/>
      <dgm:t>
        <a:bodyPr/>
        <a:lstStyle/>
        <a:p>
          <a:endParaRPr lang="en-US" dirty="0"/>
        </a:p>
        <a:p>
          <a:r>
            <a:rPr lang="en-US" dirty="0"/>
            <a:t>What do you think these four are??</a:t>
          </a:r>
        </a:p>
      </dgm:t>
    </dgm:pt>
    <dgm:pt modelId="{3EE999DE-ED62-4829-9977-F742D40E806A}" type="parTrans" cxnId="{0D0275E8-D8C1-4407-83B5-152118ADF92E}">
      <dgm:prSet/>
      <dgm:spPr/>
      <dgm:t>
        <a:bodyPr/>
        <a:lstStyle/>
        <a:p>
          <a:endParaRPr lang="en-US"/>
        </a:p>
      </dgm:t>
    </dgm:pt>
    <dgm:pt modelId="{D6B0607A-2F9B-4F5C-A63E-86C51D470DA7}" type="sibTrans" cxnId="{0D0275E8-D8C1-4407-83B5-152118ADF92E}">
      <dgm:prSet/>
      <dgm:spPr/>
      <dgm:t>
        <a:bodyPr/>
        <a:lstStyle/>
        <a:p>
          <a:endParaRPr lang="en-US"/>
        </a:p>
      </dgm:t>
    </dgm:pt>
    <dgm:pt modelId="{139FB60D-B841-DE48-B481-E9DC0A8940E1}" type="pres">
      <dgm:prSet presAssocID="{074C27D9-0AAB-4E0C-9EA4-6A96F303CDB0}" presName="vert0" presStyleCnt="0">
        <dgm:presLayoutVars>
          <dgm:dir/>
          <dgm:animOne val="branch"/>
          <dgm:animLvl val="lvl"/>
        </dgm:presLayoutVars>
      </dgm:prSet>
      <dgm:spPr/>
    </dgm:pt>
    <dgm:pt modelId="{26D643F2-B576-3849-8616-41FB4495CA85}" type="pres">
      <dgm:prSet presAssocID="{6AFB88FB-D5F1-4C59-BCDB-4ABB9BA4AAA1}" presName="thickLine" presStyleLbl="alignNode1" presStyleIdx="0" presStyleCnt="3"/>
      <dgm:spPr/>
    </dgm:pt>
    <dgm:pt modelId="{92AEDF00-25C5-3B4D-B1BA-D5E783680C9D}" type="pres">
      <dgm:prSet presAssocID="{6AFB88FB-D5F1-4C59-BCDB-4ABB9BA4AAA1}" presName="horz1" presStyleCnt="0"/>
      <dgm:spPr/>
    </dgm:pt>
    <dgm:pt modelId="{ECE13148-AD47-9940-BAC1-9445B4116A1E}" type="pres">
      <dgm:prSet presAssocID="{6AFB88FB-D5F1-4C59-BCDB-4ABB9BA4AAA1}" presName="tx1" presStyleLbl="revTx" presStyleIdx="0" presStyleCnt="3"/>
      <dgm:spPr/>
    </dgm:pt>
    <dgm:pt modelId="{75F18FDF-C870-FD49-A010-4A022E0D5A79}" type="pres">
      <dgm:prSet presAssocID="{6AFB88FB-D5F1-4C59-BCDB-4ABB9BA4AAA1}" presName="vert1" presStyleCnt="0"/>
      <dgm:spPr/>
    </dgm:pt>
    <dgm:pt modelId="{7370DB81-BD6C-494F-87B1-6828246D24B9}" type="pres">
      <dgm:prSet presAssocID="{F2929DBF-D748-4177-99FB-15487D1B5E61}" presName="thickLine" presStyleLbl="alignNode1" presStyleIdx="1" presStyleCnt="3"/>
      <dgm:spPr/>
    </dgm:pt>
    <dgm:pt modelId="{5F9E8348-1639-4E4D-BF71-B3E963FF034C}" type="pres">
      <dgm:prSet presAssocID="{F2929DBF-D748-4177-99FB-15487D1B5E61}" presName="horz1" presStyleCnt="0"/>
      <dgm:spPr/>
    </dgm:pt>
    <dgm:pt modelId="{D7BE01A2-86E4-6942-BC97-367610CA4CCB}" type="pres">
      <dgm:prSet presAssocID="{F2929DBF-D748-4177-99FB-15487D1B5E61}" presName="tx1" presStyleLbl="revTx" presStyleIdx="1" presStyleCnt="3"/>
      <dgm:spPr/>
    </dgm:pt>
    <dgm:pt modelId="{AE1468F1-ABC1-B248-AF5F-C76D39A1C06D}" type="pres">
      <dgm:prSet presAssocID="{F2929DBF-D748-4177-99FB-15487D1B5E61}" presName="vert1" presStyleCnt="0"/>
      <dgm:spPr/>
    </dgm:pt>
    <dgm:pt modelId="{7D5855F2-490C-9E40-9500-C04058A1BB59}" type="pres">
      <dgm:prSet presAssocID="{3B57FDEF-2860-49C2-ABFE-FF6039906D3C}" presName="thickLine" presStyleLbl="alignNode1" presStyleIdx="2" presStyleCnt="3"/>
      <dgm:spPr/>
    </dgm:pt>
    <dgm:pt modelId="{3668D9F6-275C-E544-A4A3-CECDD03A32B5}" type="pres">
      <dgm:prSet presAssocID="{3B57FDEF-2860-49C2-ABFE-FF6039906D3C}" presName="horz1" presStyleCnt="0"/>
      <dgm:spPr/>
    </dgm:pt>
    <dgm:pt modelId="{1FED2BDF-7E52-D84A-81CF-4E3C776FCDA6}" type="pres">
      <dgm:prSet presAssocID="{3B57FDEF-2860-49C2-ABFE-FF6039906D3C}" presName="tx1" presStyleLbl="revTx" presStyleIdx="2" presStyleCnt="3"/>
      <dgm:spPr/>
    </dgm:pt>
    <dgm:pt modelId="{92818ECF-EDFE-ED49-B2C2-1F0955557F8D}" type="pres">
      <dgm:prSet presAssocID="{3B57FDEF-2860-49C2-ABFE-FF6039906D3C}" presName="vert1" presStyleCnt="0"/>
      <dgm:spPr/>
    </dgm:pt>
  </dgm:ptLst>
  <dgm:cxnLst>
    <dgm:cxn modelId="{012C001C-28C9-6340-8992-6980FB214598}" type="presOf" srcId="{3B57FDEF-2860-49C2-ABFE-FF6039906D3C}" destId="{1FED2BDF-7E52-D84A-81CF-4E3C776FCDA6}" srcOrd="0" destOrd="0" presId="urn:microsoft.com/office/officeart/2008/layout/LinedList"/>
    <dgm:cxn modelId="{6417BD5A-A5D3-AF49-94E9-73B433C78B55}" type="presOf" srcId="{F2929DBF-D748-4177-99FB-15487D1B5E61}" destId="{D7BE01A2-86E4-6942-BC97-367610CA4CCB}" srcOrd="0" destOrd="0" presId="urn:microsoft.com/office/officeart/2008/layout/LinedList"/>
    <dgm:cxn modelId="{CB8AE78A-6140-419D-A4F4-0EA31B965A6D}" srcId="{074C27D9-0AAB-4E0C-9EA4-6A96F303CDB0}" destId="{F2929DBF-D748-4177-99FB-15487D1B5E61}" srcOrd="1" destOrd="0" parTransId="{D42B4EDF-4ECF-4657-BA99-8E565F32640B}" sibTransId="{DD783848-AA93-4D66-96C1-03B3296C27E5}"/>
    <dgm:cxn modelId="{2B51BB90-C7B1-3E4F-8412-0CCBD946097F}" type="presOf" srcId="{6AFB88FB-D5F1-4C59-BCDB-4ABB9BA4AAA1}" destId="{ECE13148-AD47-9940-BAC1-9445B4116A1E}" srcOrd="0" destOrd="0" presId="urn:microsoft.com/office/officeart/2008/layout/LinedList"/>
    <dgm:cxn modelId="{FD839DE7-696F-124C-AFE5-F71739512F5B}" type="presOf" srcId="{074C27D9-0AAB-4E0C-9EA4-6A96F303CDB0}" destId="{139FB60D-B841-DE48-B481-E9DC0A8940E1}" srcOrd="0" destOrd="0" presId="urn:microsoft.com/office/officeart/2008/layout/LinedList"/>
    <dgm:cxn modelId="{0D0275E8-D8C1-4407-83B5-152118ADF92E}" srcId="{074C27D9-0AAB-4E0C-9EA4-6A96F303CDB0}" destId="{3B57FDEF-2860-49C2-ABFE-FF6039906D3C}" srcOrd="2" destOrd="0" parTransId="{3EE999DE-ED62-4829-9977-F742D40E806A}" sibTransId="{D6B0607A-2F9B-4F5C-A63E-86C51D470DA7}"/>
    <dgm:cxn modelId="{C9A827F4-1D05-4CAD-A128-969D2DFE9A2B}" srcId="{074C27D9-0AAB-4E0C-9EA4-6A96F303CDB0}" destId="{6AFB88FB-D5F1-4C59-BCDB-4ABB9BA4AAA1}" srcOrd="0" destOrd="0" parTransId="{724A8748-6366-4D04-ABC3-DEF7283F4EF9}" sibTransId="{0B28A330-7966-4104-AE1C-782E11D127CD}"/>
    <dgm:cxn modelId="{AD9A986C-1A3E-C042-9806-7A7D00B7BBBE}" type="presParOf" srcId="{139FB60D-B841-DE48-B481-E9DC0A8940E1}" destId="{26D643F2-B576-3849-8616-41FB4495CA85}" srcOrd="0" destOrd="0" presId="urn:microsoft.com/office/officeart/2008/layout/LinedList"/>
    <dgm:cxn modelId="{FB1D31C4-D52D-9B4F-960B-BED9DECEFD05}" type="presParOf" srcId="{139FB60D-B841-DE48-B481-E9DC0A8940E1}" destId="{92AEDF00-25C5-3B4D-B1BA-D5E783680C9D}" srcOrd="1" destOrd="0" presId="urn:microsoft.com/office/officeart/2008/layout/LinedList"/>
    <dgm:cxn modelId="{8AEE1E24-A3FD-C543-B551-F0D129F443C3}" type="presParOf" srcId="{92AEDF00-25C5-3B4D-B1BA-D5E783680C9D}" destId="{ECE13148-AD47-9940-BAC1-9445B4116A1E}" srcOrd="0" destOrd="0" presId="urn:microsoft.com/office/officeart/2008/layout/LinedList"/>
    <dgm:cxn modelId="{7AF4828A-9681-2943-8DCD-22305C2F591A}" type="presParOf" srcId="{92AEDF00-25C5-3B4D-B1BA-D5E783680C9D}" destId="{75F18FDF-C870-FD49-A010-4A022E0D5A79}" srcOrd="1" destOrd="0" presId="urn:microsoft.com/office/officeart/2008/layout/LinedList"/>
    <dgm:cxn modelId="{A7C3C311-14A1-6648-B783-725C25AA1087}" type="presParOf" srcId="{139FB60D-B841-DE48-B481-E9DC0A8940E1}" destId="{7370DB81-BD6C-494F-87B1-6828246D24B9}" srcOrd="2" destOrd="0" presId="urn:microsoft.com/office/officeart/2008/layout/LinedList"/>
    <dgm:cxn modelId="{81256EE6-E5C4-5C4E-81A4-7409B5D80C8A}" type="presParOf" srcId="{139FB60D-B841-DE48-B481-E9DC0A8940E1}" destId="{5F9E8348-1639-4E4D-BF71-B3E963FF034C}" srcOrd="3" destOrd="0" presId="urn:microsoft.com/office/officeart/2008/layout/LinedList"/>
    <dgm:cxn modelId="{C82963F1-AB4B-BD4A-A776-2A6C11EDC1B7}" type="presParOf" srcId="{5F9E8348-1639-4E4D-BF71-B3E963FF034C}" destId="{D7BE01A2-86E4-6942-BC97-367610CA4CCB}" srcOrd="0" destOrd="0" presId="urn:microsoft.com/office/officeart/2008/layout/LinedList"/>
    <dgm:cxn modelId="{BB63DF03-D85C-8D4D-935F-E34528F92450}" type="presParOf" srcId="{5F9E8348-1639-4E4D-BF71-B3E963FF034C}" destId="{AE1468F1-ABC1-B248-AF5F-C76D39A1C06D}" srcOrd="1" destOrd="0" presId="urn:microsoft.com/office/officeart/2008/layout/LinedList"/>
    <dgm:cxn modelId="{6CA1BB2A-E26F-2742-87C8-0C1EB3DB0E3A}" type="presParOf" srcId="{139FB60D-B841-DE48-B481-E9DC0A8940E1}" destId="{7D5855F2-490C-9E40-9500-C04058A1BB59}" srcOrd="4" destOrd="0" presId="urn:microsoft.com/office/officeart/2008/layout/LinedList"/>
    <dgm:cxn modelId="{79775EC3-69F4-3D47-A515-C04CFF554EBE}" type="presParOf" srcId="{139FB60D-B841-DE48-B481-E9DC0A8940E1}" destId="{3668D9F6-275C-E544-A4A3-CECDD03A32B5}" srcOrd="5" destOrd="0" presId="urn:microsoft.com/office/officeart/2008/layout/LinedList"/>
    <dgm:cxn modelId="{E9B2BE16-8562-E54C-AE8B-F4688E6FD935}" type="presParOf" srcId="{3668D9F6-275C-E544-A4A3-CECDD03A32B5}" destId="{1FED2BDF-7E52-D84A-81CF-4E3C776FCDA6}" srcOrd="0" destOrd="0" presId="urn:microsoft.com/office/officeart/2008/layout/LinedList"/>
    <dgm:cxn modelId="{F7683D23-0162-154D-9F0E-F01642F35160}" type="presParOf" srcId="{3668D9F6-275C-E544-A4A3-CECDD03A32B5}" destId="{92818ECF-EDFE-ED49-B2C2-1F0955557F8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475D287-6B21-4831-8BA3-40265CECE877}" type="doc">
      <dgm:prSet loTypeId="urn:microsoft.com/office/officeart/2005/8/layout/list1" loCatId="list" qsTypeId="urn:microsoft.com/office/officeart/2005/8/quickstyle/simple4" qsCatId="simple" csTypeId="urn:microsoft.com/office/officeart/2005/8/colors/colorful2" csCatId="colorful" phldr="1"/>
      <dgm:spPr/>
      <dgm:t>
        <a:bodyPr/>
        <a:lstStyle/>
        <a:p>
          <a:endParaRPr lang="en-US"/>
        </a:p>
      </dgm:t>
    </dgm:pt>
    <dgm:pt modelId="{4B968B97-D43A-4B8C-A7CD-F847A086BEAE}">
      <dgm:prSet/>
      <dgm:spPr>
        <a:solidFill>
          <a:schemeClr val="accent1">
            <a:lumMod val="50000"/>
          </a:schemeClr>
        </a:solidFill>
      </dgm:spPr>
      <dgm:t>
        <a:bodyPr/>
        <a:lstStyle/>
        <a:p>
          <a:r>
            <a:rPr lang="en-US" dirty="0"/>
            <a:t>The three parts of the confession are </a:t>
          </a:r>
        </a:p>
      </dgm:t>
    </dgm:pt>
    <dgm:pt modelId="{EE52ADA0-C3DE-4727-88BC-E04C9C42D612}" type="parTrans" cxnId="{D8BF5CD5-DDC4-4CF7-878E-2C3D1308D99E}">
      <dgm:prSet/>
      <dgm:spPr/>
      <dgm:t>
        <a:bodyPr/>
        <a:lstStyle/>
        <a:p>
          <a:endParaRPr lang="en-US"/>
        </a:p>
      </dgm:t>
    </dgm:pt>
    <dgm:pt modelId="{7BFE2FF7-36D3-4263-B41C-CE76E41AA72C}" type="sibTrans" cxnId="{D8BF5CD5-DDC4-4CF7-878E-2C3D1308D99E}">
      <dgm:prSet/>
      <dgm:spPr/>
      <dgm:t>
        <a:bodyPr/>
        <a:lstStyle/>
        <a:p>
          <a:endParaRPr lang="en-US"/>
        </a:p>
      </dgm:t>
    </dgm:pt>
    <dgm:pt modelId="{DDFE9FA6-714E-466B-8492-35B3B878F647}">
      <dgm:prSet/>
      <dgm:spPr>
        <a:solidFill>
          <a:schemeClr val="accent1">
            <a:lumMod val="75000"/>
          </a:schemeClr>
        </a:solidFill>
      </dgm:spPr>
      <dgm:t>
        <a:bodyPr/>
        <a:lstStyle/>
        <a:p>
          <a:r>
            <a:rPr lang="en-US"/>
            <a:t>“God’s Work of Reconciliation” </a:t>
          </a:r>
        </a:p>
      </dgm:t>
    </dgm:pt>
    <dgm:pt modelId="{C1CF1C98-A7C7-4668-800C-6ACC6A71F6B6}" type="parTrans" cxnId="{D931761A-C94C-4BE0-9F41-9DEDFC4C5FB6}">
      <dgm:prSet/>
      <dgm:spPr/>
      <dgm:t>
        <a:bodyPr/>
        <a:lstStyle/>
        <a:p>
          <a:endParaRPr lang="en-US"/>
        </a:p>
      </dgm:t>
    </dgm:pt>
    <dgm:pt modelId="{0AF3912C-9218-49DA-8B6F-3B3CF2D46C14}" type="sibTrans" cxnId="{D931761A-C94C-4BE0-9F41-9DEDFC4C5FB6}">
      <dgm:prSet/>
      <dgm:spPr/>
      <dgm:t>
        <a:bodyPr/>
        <a:lstStyle/>
        <a:p>
          <a:endParaRPr lang="en-US"/>
        </a:p>
      </dgm:t>
    </dgm:pt>
    <dgm:pt modelId="{04BEE831-2C96-4B10-9117-8776E8C3437C}">
      <dgm:prSet/>
      <dgm:spPr/>
      <dgm:t>
        <a:bodyPr/>
        <a:lstStyle/>
        <a:p>
          <a:r>
            <a:rPr lang="en-US"/>
            <a:t>through the grace of Jesus Christ</a:t>
          </a:r>
        </a:p>
      </dgm:t>
    </dgm:pt>
    <dgm:pt modelId="{F1958D27-3ED2-46BE-BB20-9D83B657D78A}" type="parTrans" cxnId="{E69E3E6B-E063-4090-8521-8AFB1DAF84FB}">
      <dgm:prSet/>
      <dgm:spPr/>
      <dgm:t>
        <a:bodyPr/>
        <a:lstStyle/>
        <a:p>
          <a:endParaRPr lang="en-US"/>
        </a:p>
      </dgm:t>
    </dgm:pt>
    <dgm:pt modelId="{98EAFE45-F98D-4F04-89E2-23842634BA7B}" type="sibTrans" cxnId="{E69E3E6B-E063-4090-8521-8AFB1DAF84FB}">
      <dgm:prSet/>
      <dgm:spPr/>
      <dgm:t>
        <a:bodyPr/>
        <a:lstStyle/>
        <a:p>
          <a:endParaRPr lang="en-US"/>
        </a:p>
      </dgm:t>
    </dgm:pt>
    <dgm:pt modelId="{90777CA9-5ED1-4929-A177-DC6FC64F6EB9}">
      <dgm:prSet/>
      <dgm:spPr/>
      <dgm:t>
        <a:bodyPr/>
        <a:lstStyle/>
        <a:p>
          <a:r>
            <a:rPr lang="en-US"/>
            <a:t>the love of God</a:t>
          </a:r>
        </a:p>
      </dgm:t>
    </dgm:pt>
    <dgm:pt modelId="{3BEFFAEA-A7D9-4055-933C-25943099A8EE}" type="parTrans" cxnId="{D09A251C-20CD-46DD-94D6-46D253A003EA}">
      <dgm:prSet/>
      <dgm:spPr/>
      <dgm:t>
        <a:bodyPr/>
        <a:lstStyle/>
        <a:p>
          <a:endParaRPr lang="en-US"/>
        </a:p>
      </dgm:t>
    </dgm:pt>
    <dgm:pt modelId="{496667E7-525D-4CF6-B3B8-263F9352432C}" type="sibTrans" cxnId="{D09A251C-20CD-46DD-94D6-46D253A003EA}">
      <dgm:prSet/>
      <dgm:spPr/>
      <dgm:t>
        <a:bodyPr/>
        <a:lstStyle/>
        <a:p>
          <a:endParaRPr lang="en-US"/>
        </a:p>
      </dgm:t>
    </dgm:pt>
    <dgm:pt modelId="{C23A24F1-02BE-4922-AE3B-2AA5975FAA16}">
      <dgm:prSet/>
      <dgm:spPr/>
      <dgm:t>
        <a:bodyPr/>
        <a:lstStyle/>
        <a:p>
          <a:r>
            <a:rPr lang="en-US"/>
            <a:t>and the communion of the Holy Spirit </a:t>
          </a:r>
        </a:p>
      </dgm:t>
    </dgm:pt>
    <dgm:pt modelId="{A0F71239-6719-404C-8A14-B71DE0CDB396}" type="parTrans" cxnId="{33BF20B6-69EE-4900-93B6-23F240AEF1CE}">
      <dgm:prSet/>
      <dgm:spPr/>
      <dgm:t>
        <a:bodyPr/>
        <a:lstStyle/>
        <a:p>
          <a:endParaRPr lang="en-US"/>
        </a:p>
      </dgm:t>
    </dgm:pt>
    <dgm:pt modelId="{4014ADAB-5ED0-48A6-AC36-D79DDB0215DC}" type="sibTrans" cxnId="{33BF20B6-69EE-4900-93B6-23F240AEF1CE}">
      <dgm:prSet/>
      <dgm:spPr/>
      <dgm:t>
        <a:bodyPr/>
        <a:lstStyle/>
        <a:p>
          <a:endParaRPr lang="en-US"/>
        </a:p>
      </dgm:t>
    </dgm:pt>
    <dgm:pt modelId="{87063911-8F13-4C78-B2ED-6F371264B780}">
      <dgm:prSet/>
      <dgm:spPr>
        <a:solidFill>
          <a:schemeClr val="accent1">
            <a:lumMod val="60000"/>
            <a:lumOff val="40000"/>
          </a:schemeClr>
        </a:solidFill>
      </dgm:spPr>
      <dgm:t>
        <a:bodyPr/>
        <a:lstStyle/>
        <a:p>
          <a:r>
            <a:rPr lang="en-US"/>
            <a:t>“The Ministry of Reconciliation” </a:t>
          </a:r>
        </a:p>
      </dgm:t>
    </dgm:pt>
    <dgm:pt modelId="{F3F900CB-7544-4B9F-B90D-836C20CB1BC0}" type="parTrans" cxnId="{7E355010-B961-4CEE-A88E-85538F15FA79}">
      <dgm:prSet/>
      <dgm:spPr/>
      <dgm:t>
        <a:bodyPr/>
        <a:lstStyle/>
        <a:p>
          <a:endParaRPr lang="en-US"/>
        </a:p>
      </dgm:t>
    </dgm:pt>
    <dgm:pt modelId="{83949084-1E66-4A9F-BD12-11501F64C5A3}" type="sibTrans" cxnId="{7E355010-B961-4CEE-A88E-85538F15FA79}">
      <dgm:prSet/>
      <dgm:spPr/>
      <dgm:t>
        <a:bodyPr/>
        <a:lstStyle/>
        <a:p>
          <a:endParaRPr lang="en-US"/>
        </a:p>
      </dgm:t>
    </dgm:pt>
    <dgm:pt modelId="{90D12964-1040-4464-A985-51B9C1379525}">
      <dgm:prSet/>
      <dgm:spPr/>
      <dgm:t>
        <a:bodyPr/>
        <a:lstStyle/>
        <a:p>
          <a:r>
            <a:rPr lang="en-US"/>
            <a:t>“The Mission of the Church” (reconciliation in society) </a:t>
          </a:r>
        </a:p>
      </dgm:t>
    </dgm:pt>
    <dgm:pt modelId="{AAD61926-DC9B-4A05-A10E-3FCBE61587F2}" type="parTrans" cxnId="{F1BB256B-7DB5-4742-8574-C9E948AF181B}">
      <dgm:prSet/>
      <dgm:spPr/>
      <dgm:t>
        <a:bodyPr/>
        <a:lstStyle/>
        <a:p>
          <a:endParaRPr lang="en-US"/>
        </a:p>
      </dgm:t>
    </dgm:pt>
    <dgm:pt modelId="{CC4E63E4-6D52-4685-9294-3B7C0B185016}" type="sibTrans" cxnId="{F1BB256B-7DB5-4742-8574-C9E948AF181B}">
      <dgm:prSet/>
      <dgm:spPr/>
      <dgm:t>
        <a:bodyPr/>
        <a:lstStyle/>
        <a:p>
          <a:endParaRPr lang="en-US"/>
        </a:p>
      </dgm:t>
    </dgm:pt>
    <dgm:pt modelId="{8E9D9A43-51B7-4C98-A3C4-A7CA37092044}">
      <dgm:prSet/>
      <dgm:spPr/>
      <dgm:t>
        <a:bodyPr/>
        <a:lstStyle/>
        <a:p>
          <a:r>
            <a:rPr lang="en-US"/>
            <a:t>“The Equipment of the Church” (preaching, teaching, and the sacraments)</a:t>
          </a:r>
        </a:p>
      </dgm:t>
    </dgm:pt>
    <dgm:pt modelId="{5453FF41-F22D-4685-B9BA-55F9F2B28805}" type="parTrans" cxnId="{9A5D059B-40C8-4F2F-B9C1-091E6ECF006A}">
      <dgm:prSet/>
      <dgm:spPr/>
      <dgm:t>
        <a:bodyPr/>
        <a:lstStyle/>
        <a:p>
          <a:endParaRPr lang="en-US"/>
        </a:p>
      </dgm:t>
    </dgm:pt>
    <dgm:pt modelId="{63712B17-ED41-406F-B09D-21CAAE2E8EFB}" type="sibTrans" cxnId="{9A5D059B-40C8-4F2F-B9C1-091E6ECF006A}">
      <dgm:prSet/>
      <dgm:spPr/>
      <dgm:t>
        <a:bodyPr/>
        <a:lstStyle/>
        <a:p>
          <a:endParaRPr lang="en-US"/>
        </a:p>
      </dgm:t>
    </dgm:pt>
    <dgm:pt modelId="{5F2D41D8-AE22-4E4A-8120-CA44686AA26E}">
      <dgm:prSet/>
      <dgm:spPr/>
      <dgm:t>
        <a:bodyPr/>
        <a:lstStyle/>
        <a:p>
          <a:r>
            <a:rPr lang="en-US"/>
            <a:t>“The Fulfillment of Reconciliation” </a:t>
          </a:r>
        </a:p>
      </dgm:t>
    </dgm:pt>
    <dgm:pt modelId="{437AFA14-A5F5-458F-B42C-085CA28E3E04}" type="parTrans" cxnId="{C4622DAC-52F6-4D10-AD17-243FC87C9B32}">
      <dgm:prSet/>
      <dgm:spPr/>
      <dgm:t>
        <a:bodyPr/>
        <a:lstStyle/>
        <a:p>
          <a:endParaRPr lang="en-US"/>
        </a:p>
      </dgm:t>
    </dgm:pt>
    <dgm:pt modelId="{DF60F4EA-6725-44AA-8407-4EA3A15BB5A9}" type="sibTrans" cxnId="{C4622DAC-52F6-4D10-AD17-243FC87C9B32}">
      <dgm:prSet/>
      <dgm:spPr/>
      <dgm:t>
        <a:bodyPr/>
        <a:lstStyle/>
        <a:p>
          <a:endParaRPr lang="en-US"/>
        </a:p>
      </dgm:t>
    </dgm:pt>
    <dgm:pt modelId="{A14F8478-2D4D-460B-99B1-82D825E6072E}">
      <dgm:prSet/>
      <dgm:spPr/>
      <dgm:t>
        <a:bodyPr/>
        <a:lstStyle/>
        <a:p>
          <a:r>
            <a:rPr lang="en-US"/>
            <a:t>in the totality of human life in its environment and the culmination of God’s kingdom. </a:t>
          </a:r>
        </a:p>
      </dgm:t>
    </dgm:pt>
    <dgm:pt modelId="{995482BC-EDE8-4B9A-8887-D99206A53456}" type="parTrans" cxnId="{28CBFF3E-E65D-4374-BE09-D58EFB045D71}">
      <dgm:prSet/>
      <dgm:spPr/>
      <dgm:t>
        <a:bodyPr/>
        <a:lstStyle/>
        <a:p>
          <a:endParaRPr lang="en-US"/>
        </a:p>
      </dgm:t>
    </dgm:pt>
    <dgm:pt modelId="{B75920B1-3258-49DA-955E-E1E8EC38B839}" type="sibTrans" cxnId="{28CBFF3E-E65D-4374-BE09-D58EFB045D71}">
      <dgm:prSet/>
      <dgm:spPr/>
      <dgm:t>
        <a:bodyPr/>
        <a:lstStyle/>
        <a:p>
          <a:endParaRPr lang="en-US"/>
        </a:p>
      </dgm:t>
    </dgm:pt>
    <dgm:pt modelId="{E63BFEBE-CD47-9B4A-A5FA-3C708F059909}" type="pres">
      <dgm:prSet presAssocID="{F475D287-6B21-4831-8BA3-40265CECE877}" presName="linear" presStyleCnt="0">
        <dgm:presLayoutVars>
          <dgm:dir/>
          <dgm:animLvl val="lvl"/>
          <dgm:resizeHandles val="exact"/>
        </dgm:presLayoutVars>
      </dgm:prSet>
      <dgm:spPr/>
    </dgm:pt>
    <dgm:pt modelId="{1C2904AA-4413-904A-A2E5-89E3EE014978}" type="pres">
      <dgm:prSet presAssocID="{4B968B97-D43A-4B8C-A7CD-F847A086BEAE}" presName="parentLin" presStyleCnt="0"/>
      <dgm:spPr/>
    </dgm:pt>
    <dgm:pt modelId="{7D959DD2-4556-BA4B-8544-3C9D9F7BE0BE}" type="pres">
      <dgm:prSet presAssocID="{4B968B97-D43A-4B8C-A7CD-F847A086BEAE}" presName="parentLeftMargin" presStyleLbl="node1" presStyleIdx="0" presStyleCnt="4"/>
      <dgm:spPr/>
    </dgm:pt>
    <dgm:pt modelId="{6196D3FA-7C19-0742-8613-B0667BB13A4E}" type="pres">
      <dgm:prSet presAssocID="{4B968B97-D43A-4B8C-A7CD-F847A086BEAE}" presName="parentText" presStyleLbl="node1" presStyleIdx="0" presStyleCnt="4" custLinFactX="-7685" custLinFactNeighborX="-100000" custLinFactNeighborY="-74107">
        <dgm:presLayoutVars>
          <dgm:chMax val="0"/>
          <dgm:bulletEnabled val="1"/>
        </dgm:presLayoutVars>
      </dgm:prSet>
      <dgm:spPr/>
    </dgm:pt>
    <dgm:pt modelId="{92DDFA42-3CB1-FF4F-BF5F-C4A88BA3DD2C}" type="pres">
      <dgm:prSet presAssocID="{4B968B97-D43A-4B8C-A7CD-F847A086BEAE}" presName="negativeSpace" presStyleCnt="0"/>
      <dgm:spPr/>
    </dgm:pt>
    <dgm:pt modelId="{C59A97B6-5A99-854F-A377-51B74B64F2C8}" type="pres">
      <dgm:prSet presAssocID="{4B968B97-D43A-4B8C-A7CD-F847A086BEAE}" presName="childText" presStyleLbl="conFgAcc1" presStyleIdx="0" presStyleCnt="4">
        <dgm:presLayoutVars>
          <dgm:bulletEnabled val="1"/>
        </dgm:presLayoutVars>
      </dgm:prSet>
      <dgm:spPr/>
    </dgm:pt>
    <dgm:pt modelId="{B8374E31-4CDF-1042-9D01-E8A5F3F4CEA6}" type="pres">
      <dgm:prSet presAssocID="{7BFE2FF7-36D3-4263-B41C-CE76E41AA72C}" presName="spaceBetweenRectangles" presStyleCnt="0"/>
      <dgm:spPr/>
    </dgm:pt>
    <dgm:pt modelId="{32813E09-ECAC-3043-A110-4924FB7CDB98}" type="pres">
      <dgm:prSet presAssocID="{DDFE9FA6-714E-466B-8492-35B3B878F647}" presName="parentLin" presStyleCnt="0"/>
      <dgm:spPr/>
    </dgm:pt>
    <dgm:pt modelId="{F81FBA8A-8278-8442-8E6D-AD0CC3C377A4}" type="pres">
      <dgm:prSet presAssocID="{DDFE9FA6-714E-466B-8492-35B3B878F647}" presName="parentLeftMargin" presStyleLbl="node1" presStyleIdx="0" presStyleCnt="4"/>
      <dgm:spPr/>
    </dgm:pt>
    <dgm:pt modelId="{6D0883F8-72E9-FE4F-AA51-1EDA314DD6AD}" type="pres">
      <dgm:prSet presAssocID="{DDFE9FA6-714E-466B-8492-35B3B878F647}" presName="parentText" presStyleLbl="node1" presStyleIdx="1" presStyleCnt="4">
        <dgm:presLayoutVars>
          <dgm:chMax val="0"/>
          <dgm:bulletEnabled val="1"/>
        </dgm:presLayoutVars>
      </dgm:prSet>
      <dgm:spPr/>
    </dgm:pt>
    <dgm:pt modelId="{F67B3180-1B7A-A94A-84B9-379ACDD680EB}" type="pres">
      <dgm:prSet presAssocID="{DDFE9FA6-714E-466B-8492-35B3B878F647}" presName="negativeSpace" presStyleCnt="0"/>
      <dgm:spPr/>
    </dgm:pt>
    <dgm:pt modelId="{3F4E6304-A7AA-CF43-9697-008124F55CB7}" type="pres">
      <dgm:prSet presAssocID="{DDFE9FA6-714E-466B-8492-35B3B878F647}" presName="childText" presStyleLbl="conFgAcc1" presStyleIdx="1" presStyleCnt="4">
        <dgm:presLayoutVars>
          <dgm:bulletEnabled val="1"/>
        </dgm:presLayoutVars>
      </dgm:prSet>
      <dgm:spPr/>
    </dgm:pt>
    <dgm:pt modelId="{7601AC40-B17A-AC47-B5A0-1D492687BDE6}" type="pres">
      <dgm:prSet presAssocID="{0AF3912C-9218-49DA-8B6F-3B3CF2D46C14}" presName="spaceBetweenRectangles" presStyleCnt="0"/>
      <dgm:spPr/>
    </dgm:pt>
    <dgm:pt modelId="{B9F6D248-1BCA-BF46-AE0D-ED5C8F5068ED}" type="pres">
      <dgm:prSet presAssocID="{87063911-8F13-4C78-B2ED-6F371264B780}" presName="parentLin" presStyleCnt="0"/>
      <dgm:spPr/>
    </dgm:pt>
    <dgm:pt modelId="{0911223D-1029-A646-8AD1-75BF5707C927}" type="pres">
      <dgm:prSet presAssocID="{87063911-8F13-4C78-B2ED-6F371264B780}" presName="parentLeftMargin" presStyleLbl="node1" presStyleIdx="1" presStyleCnt="4"/>
      <dgm:spPr/>
    </dgm:pt>
    <dgm:pt modelId="{D6316660-0794-BB4C-B0C2-6DDE5F6F93B0}" type="pres">
      <dgm:prSet presAssocID="{87063911-8F13-4C78-B2ED-6F371264B780}" presName="parentText" presStyleLbl="node1" presStyleIdx="2" presStyleCnt="4">
        <dgm:presLayoutVars>
          <dgm:chMax val="0"/>
          <dgm:bulletEnabled val="1"/>
        </dgm:presLayoutVars>
      </dgm:prSet>
      <dgm:spPr/>
    </dgm:pt>
    <dgm:pt modelId="{ABF14D0B-3AC2-7F4C-93FB-397B9ED83A4A}" type="pres">
      <dgm:prSet presAssocID="{87063911-8F13-4C78-B2ED-6F371264B780}" presName="negativeSpace" presStyleCnt="0"/>
      <dgm:spPr/>
    </dgm:pt>
    <dgm:pt modelId="{C7F764A7-2A1E-5C49-A0F0-D9D5B605EB1A}" type="pres">
      <dgm:prSet presAssocID="{87063911-8F13-4C78-B2ED-6F371264B780}" presName="childText" presStyleLbl="conFgAcc1" presStyleIdx="2" presStyleCnt="4">
        <dgm:presLayoutVars>
          <dgm:bulletEnabled val="1"/>
        </dgm:presLayoutVars>
      </dgm:prSet>
      <dgm:spPr/>
    </dgm:pt>
    <dgm:pt modelId="{4E7CD878-5565-7748-A7C7-0980F53BB389}" type="pres">
      <dgm:prSet presAssocID="{83949084-1E66-4A9F-BD12-11501F64C5A3}" presName="spaceBetweenRectangles" presStyleCnt="0"/>
      <dgm:spPr/>
    </dgm:pt>
    <dgm:pt modelId="{D0107F3C-9AD7-F94E-AF7A-A6156430560C}" type="pres">
      <dgm:prSet presAssocID="{5F2D41D8-AE22-4E4A-8120-CA44686AA26E}" presName="parentLin" presStyleCnt="0"/>
      <dgm:spPr/>
    </dgm:pt>
    <dgm:pt modelId="{FCF51EFF-0D0F-B443-9651-4441A3E0D757}" type="pres">
      <dgm:prSet presAssocID="{5F2D41D8-AE22-4E4A-8120-CA44686AA26E}" presName="parentLeftMargin" presStyleLbl="node1" presStyleIdx="2" presStyleCnt="4"/>
      <dgm:spPr/>
    </dgm:pt>
    <dgm:pt modelId="{E39A15D3-6395-E141-B4B4-A347545E9120}" type="pres">
      <dgm:prSet presAssocID="{5F2D41D8-AE22-4E4A-8120-CA44686AA26E}" presName="parentText" presStyleLbl="node1" presStyleIdx="3" presStyleCnt="4">
        <dgm:presLayoutVars>
          <dgm:chMax val="0"/>
          <dgm:bulletEnabled val="1"/>
        </dgm:presLayoutVars>
      </dgm:prSet>
      <dgm:spPr/>
    </dgm:pt>
    <dgm:pt modelId="{BE05AE8C-73E9-944B-9D56-DE0249DCD4B6}" type="pres">
      <dgm:prSet presAssocID="{5F2D41D8-AE22-4E4A-8120-CA44686AA26E}" presName="negativeSpace" presStyleCnt="0"/>
      <dgm:spPr/>
    </dgm:pt>
    <dgm:pt modelId="{4C332CCB-93DD-D24E-84A3-32F3CA008086}" type="pres">
      <dgm:prSet presAssocID="{5F2D41D8-AE22-4E4A-8120-CA44686AA26E}" presName="childText" presStyleLbl="conFgAcc1" presStyleIdx="3" presStyleCnt="4">
        <dgm:presLayoutVars>
          <dgm:bulletEnabled val="1"/>
        </dgm:presLayoutVars>
      </dgm:prSet>
      <dgm:spPr/>
    </dgm:pt>
  </dgm:ptLst>
  <dgm:cxnLst>
    <dgm:cxn modelId="{4169F60F-9285-4B4C-A89B-1EC899E6295D}" type="presOf" srcId="{DDFE9FA6-714E-466B-8492-35B3B878F647}" destId="{6D0883F8-72E9-FE4F-AA51-1EDA314DD6AD}" srcOrd="1" destOrd="0" presId="urn:microsoft.com/office/officeart/2005/8/layout/list1"/>
    <dgm:cxn modelId="{7E355010-B961-4CEE-A88E-85538F15FA79}" srcId="{F475D287-6B21-4831-8BA3-40265CECE877}" destId="{87063911-8F13-4C78-B2ED-6F371264B780}" srcOrd="2" destOrd="0" parTransId="{F3F900CB-7544-4B9F-B90D-836C20CB1BC0}" sibTransId="{83949084-1E66-4A9F-BD12-11501F64C5A3}"/>
    <dgm:cxn modelId="{33B39915-4969-1F4E-9F6B-8973E4D8E25C}" type="presOf" srcId="{90D12964-1040-4464-A985-51B9C1379525}" destId="{C7F764A7-2A1E-5C49-A0F0-D9D5B605EB1A}" srcOrd="0" destOrd="0" presId="urn:microsoft.com/office/officeart/2005/8/layout/list1"/>
    <dgm:cxn modelId="{D931761A-C94C-4BE0-9F41-9DEDFC4C5FB6}" srcId="{F475D287-6B21-4831-8BA3-40265CECE877}" destId="{DDFE9FA6-714E-466B-8492-35B3B878F647}" srcOrd="1" destOrd="0" parTransId="{C1CF1C98-A7C7-4668-800C-6ACC6A71F6B6}" sibTransId="{0AF3912C-9218-49DA-8B6F-3B3CF2D46C14}"/>
    <dgm:cxn modelId="{D09A251C-20CD-46DD-94D6-46D253A003EA}" srcId="{DDFE9FA6-714E-466B-8492-35B3B878F647}" destId="{90777CA9-5ED1-4929-A177-DC6FC64F6EB9}" srcOrd="1" destOrd="0" parTransId="{3BEFFAEA-A7D9-4055-933C-25943099A8EE}" sibTransId="{496667E7-525D-4CF6-B3B8-263F9352432C}"/>
    <dgm:cxn modelId="{28CBFF3E-E65D-4374-BE09-D58EFB045D71}" srcId="{5F2D41D8-AE22-4E4A-8120-CA44686AA26E}" destId="{A14F8478-2D4D-460B-99B1-82D825E6072E}" srcOrd="0" destOrd="0" parTransId="{995482BC-EDE8-4B9A-8887-D99206A53456}" sibTransId="{B75920B1-3258-49DA-955E-E1E8EC38B839}"/>
    <dgm:cxn modelId="{F1BB256B-7DB5-4742-8574-C9E948AF181B}" srcId="{87063911-8F13-4C78-B2ED-6F371264B780}" destId="{90D12964-1040-4464-A985-51B9C1379525}" srcOrd="0" destOrd="0" parTransId="{AAD61926-DC9B-4A05-A10E-3FCBE61587F2}" sibTransId="{CC4E63E4-6D52-4685-9294-3B7C0B185016}"/>
    <dgm:cxn modelId="{E69E3E6B-E063-4090-8521-8AFB1DAF84FB}" srcId="{DDFE9FA6-714E-466B-8492-35B3B878F647}" destId="{04BEE831-2C96-4B10-9117-8776E8C3437C}" srcOrd="0" destOrd="0" parTransId="{F1958D27-3ED2-46BE-BB20-9D83B657D78A}" sibTransId="{98EAFE45-F98D-4F04-89E2-23842634BA7B}"/>
    <dgm:cxn modelId="{3BDE546B-DB56-B647-993C-872CBB15F5CC}" type="presOf" srcId="{A14F8478-2D4D-460B-99B1-82D825E6072E}" destId="{4C332CCB-93DD-D24E-84A3-32F3CA008086}" srcOrd="0" destOrd="0" presId="urn:microsoft.com/office/officeart/2005/8/layout/list1"/>
    <dgm:cxn modelId="{09FEE084-BAF6-A84D-8C0C-E1E29A8A50F3}" type="presOf" srcId="{5F2D41D8-AE22-4E4A-8120-CA44686AA26E}" destId="{FCF51EFF-0D0F-B443-9651-4441A3E0D757}" srcOrd="0" destOrd="0" presId="urn:microsoft.com/office/officeart/2005/8/layout/list1"/>
    <dgm:cxn modelId="{00C7B286-9F90-0940-9E11-FB2F06337A48}" type="presOf" srcId="{90777CA9-5ED1-4929-A177-DC6FC64F6EB9}" destId="{3F4E6304-A7AA-CF43-9697-008124F55CB7}" srcOrd="0" destOrd="1" presId="urn:microsoft.com/office/officeart/2005/8/layout/list1"/>
    <dgm:cxn modelId="{9FBC2088-D38C-5241-A75C-4F426CC7486D}" type="presOf" srcId="{87063911-8F13-4C78-B2ED-6F371264B780}" destId="{D6316660-0794-BB4C-B0C2-6DDE5F6F93B0}" srcOrd="1" destOrd="0" presId="urn:microsoft.com/office/officeart/2005/8/layout/list1"/>
    <dgm:cxn modelId="{4965758F-5322-0E47-A407-894036F94035}" type="presOf" srcId="{F475D287-6B21-4831-8BA3-40265CECE877}" destId="{E63BFEBE-CD47-9B4A-A5FA-3C708F059909}" srcOrd="0" destOrd="0" presId="urn:microsoft.com/office/officeart/2005/8/layout/list1"/>
    <dgm:cxn modelId="{9A5D059B-40C8-4F2F-B9C1-091E6ECF006A}" srcId="{87063911-8F13-4C78-B2ED-6F371264B780}" destId="{8E9D9A43-51B7-4C98-A3C4-A7CA37092044}" srcOrd="1" destOrd="0" parTransId="{5453FF41-F22D-4685-B9BA-55F9F2B28805}" sibTransId="{63712B17-ED41-406F-B09D-21CAAE2E8EFB}"/>
    <dgm:cxn modelId="{C72847A8-744A-0840-A44A-6F8F9D992874}" type="presOf" srcId="{8E9D9A43-51B7-4C98-A3C4-A7CA37092044}" destId="{C7F764A7-2A1E-5C49-A0F0-D9D5B605EB1A}" srcOrd="0" destOrd="1" presId="urn:microsoft.com/office/officeart/2005/8/layout/list1"/>
    <dgm:cxn modelId="{C4622DAC-52F6-4D10-AD17-243FC87C9B32}" srcId="{F475D287-6B21-4831-8BA3-40265CECE877}" destId="{5F2D41D8-AE22-4E4A-8120-CA44686AA26E}" srcOrd="3" destOrd="0" parTransId="{437AFA14-A5F5-458F-B42C-085CA28E3E04}" sibTransId="{DF60F4EA-6725-44AA-8407-4EA3A15BB5A9}"/>
    <dgm:cxn modelId="{EA8070B4-842F-5046-92B0-05C9557CDB4A}" type="presOf" srcId="{5F2D41D8-AE22-4E4A-8120-CA44686AA26E}" destId="{E39A15D3-6395-E141-B4B4-A347545E9120}" srcOrd="1" destOrd="0" presId="urn:microsoft.com/office/officeart/2005/8/layout/list1"/>
    <dgm:cxn modelId="{33BF20B6-69EE-4900-93B6-23F240AEF1CE}" srcId="{DDFE9FA6-714E-466B-8492-35B3B878F647}" destId="{C23A24F1-02BE-4922-AE3B-2AA5975FAA16}" srcOrd="2" destOrd="0" parTransId="{A0F71239-6719-404C-8A14-B71DE0CDB396}" sibTransId="{4014ADAB-5ED0-48A6-AC36-D79DDB0215DC}"/>
    <dgm:cxn modelId="{8C1608B7-3493-7C4D-80F6-CEA417624FC1}" type="presOf" srcId="{87063911-8F13-4C78-B2ED-6F371264B780}" destId="{0911223D-1029-A646-8AD1-75BF5707C927}" srcOrd="0" destOrd="0" presId="urn:microsoft.com/office/officeart/2005/8/layout/list1"/>
    <dgm:cxn modelId="{680B06C5-CBC4-D246-A82D-8829813ADC68}" type="presOf" srcId="{C23A24F1-02BE-4922-AE3B-2AA5975FAA16}" destId="{3F4E6304-A7AA-CF43-9697-008124F55CB7}" srcOrd="0" destOrd="2" presId="urn:microsoft.com/office/officeart/2005/8/layout/list1"/>
    <dgm:cxn modelId="{B9E986CA-106D-BB4A-94AD-C16105583E4F}" type="presOf" srcId="{04BEE831-2C96-4B10-9117-8776E8C3437C}" destId="{3F4E6304-A7AA-CF43-9697-008124F55CB7}" srcOrd="0" destOrd="0" presId="urn:microsoft.com/office/officeart/2005/8/layout/list1"/>
    <dgm:cxn modelId="{D8BF5CD5-DDC4-4CF7-878E-2C3D1308D99E}" srcId="{F475D287-6B21-4831-8BA3-40265CECE877}" destId="{4B968B97-D43A-4B8C-A7CD-F847A086BEAE}" srcOrd="0" destOrd="0" parTransId="{EE52ADA0-C3DE-4727-88BC-E04C9C42D612}" sibTransId="{7BFE2FF7-36D3-4263-B41C-CE76E41AA72C}"/>
    <dgm:cxn modelId="{B923BDDB-CE6E-A341-8879-C1884EB56EEC}" type="presOf" srcId="{DDFE9FA6-714E-466B-8492-35B3B878F647}" destId="{F81FBA8A-8278-8442-8E6D-AD0CC3C377A4}" srcOrd="0" destOrd="0" presId="urn:microsoft.com/office/officeart/2005/8/layout/list1"/>
    <dgm:cxn modelId="{29DE71E3-6E55-1943-9FE3-730E50BF74F4}" type="presOf" srcId="{4B968B97-D43A-4B8C-A7CD-F847A086BEAE}" destId="{6196D3FA-7C19-0742-8613-B0667BB13A4E}" srcOrd="1" destOrd="0" presId="urn:microsoft.com/office/officeart/2005/8/layout/list1"/>
    <dgm:cxn modelId="{EFD3D7EF-E99F-5849-9CB9-6EFE15D69251}" type="presOf" srcId="{4B968B97-D43A-4B8C-A7CD-F847A086BEAE}" destId="{7D959DD2-4556-BA4B-8544-3C9D9F7BE0BE}" srcOrd="0" destOrd="0" presId="urn:microsoft.com/office/officeart/2005/8/layout/list1"/>
    <dgm:cxn modelId="{94529357-476F-B045-B494-B80C3F0532DF}" type="presParOf" srcId="{E63BFEBE-CD47-9B4A-A5FA-3C708F059909}" destId="{1C2904AA-4413-904A-A2E5-89E3EE014978}" srcOrd="0" destOrd="0" presId="urn:microsoft.com/office/officeart/2005/8/layout/list1"/>
    <dgm:cxn modelId="{7FC704AA-9DC7-DD4F-AD5A-F0CECAB0CE95}" type="presParOf" srcId="{1C2904AA-4413-904A-A2E5-89E3EE014978}" destId="{7D959DD2-4556-BA4B-8544-3C9D9F7BE0BE}" srcOrd="0" destOrd="0" presId="urn:microsoft.com/office/officeart/2005/8/layout/list1"/>
    <dgm:cxn modelId="{6E46E833-A0EB-DE41-823C-448D5C90D122}" type="presParOf" srcId="{1C2904AA-4413-904A-A2E5-89E3EE014978}" destId="{6196D3FA-7C19-0742-8613-B0667BB13A4E}" srcOrd="1" destOrd="0" presId="urn:microsoft.com/office/officeart/2005/8/layout/list1"/>
    <dgm:cxn modelId="{7C65806E-25C7-0146-920B-D9E44F26DE37}" type="presParOf" srcId="{E63BFEBE-CD47-9B4A-A5FA-3C708F059909}" destId="{92DDFA42-3CB1-FF4F-BF5F-C4A88BA3DD2C}" srcOrd="1" destOrd="0" presId="urn:microsoft.com/office/officeart/2005/8/layout/list1"/>
    <dgm:cxn modelId="{7EFF5DFA-BE66-E749-98E9-D1D3CA8E9CED}" type="presParOf" srcId="{E63BFEBE-CD47-9B4A-A5FA-3C708F059909}" destId="{C59A97B6-5A99-854F-A377-51B74B64F2C8}" srcOrd="2" destOrd="0" presId="urn:microsoft.com/office/officeart/2005/8/layout/list1"/>
    <dgm:cxn modelId="{B26141B2-9E42-1440-8994-916C8C1F1DE1}" type="presParOf" srcId="{E63BFEBE-CD47-9B4A-A5FA-3C708F059909}" destId="{B8374E31-4CDF-1042-9D01-E8A5F3F4CEA6}" srcOrd="3" destOrd="0" presId="urn:microsoft.com/office/officeart/2005/8/layout/list1"/>
    <dgm:cxn modelId="{75163008-8609-2345-813C-442C0532BA4D}" type="presParOf" srcId="{E63BFEBE-CD47-9B4A-A5FA-3C708F059909}" destId="{32813E09-ECAC-3043-A110-4924FB7CDB98}" srcOrd="4" destOrd="0" presId="urn:microsoft.com/office/officeart/2005/8/layout/list1"/>
    <dgm:cxn modelId="{2F4BB882-5EC7-E74C-AC2B-7632A2AFB62C}" type="presParOf" srcId="{32813E09-ECAC-3043-A110-4924FB7CDB98}" destId="{F81FBA8A-8278-8442-8E6D-AD0CC3C377A4}" srcOrd="0" destOrd="0" presId="urn:microsoft.com/office/officeart/2005/8/layout/list1"/>
    <dgm:cxn modelId="{A7FC5DB9-BE76-AC46-8D30-914F26722332}" type="presParOf" srcId="{32813E09-ECAC-3043-A110-4924FB7CDB98}" destId="{6D0883F8-72E9-FE4F-AA51-1EDA314DD6AD}" srcOrd="1" destOrd="0" presId="urn:microsoft.com/office/officeart/2005/8/layout/list1"/>
    <dgm:cxn modelId="{EED1E4AE-F073-4F42-BFD5-03216A5EF2E0}" type="presParOf" srcId="{E63BFEBE-CD47-9B4A-A5FA-3C708F059909}" destId="{F67B3180-1B7A-A94A-84B9-379ACDD680EB}" srcOrd="5" destOrd="0" presId="urn:microsoft.com/office/officeart/2005/8/layout/list1"/>
    <dgm:cxn modelId="{9C830CD4-E24E-A943-89BF-C2B62A2D309E}" type="presParOf" srcId="{E63BFEBE-CD47-9B4A-A5FA-3C708F059909}" destId="{3F4E6304-A7AA-CF43-9697-008124F55CB7}" srcOrd="6" destOrd="0" presId="urn:microsoft.com/office/officeart/2005/8/layout/list1"/>
    <dgm:cxn modelId="{AB16FF1B-2CBE-DC4F-8A10-E883AAB31011}" type="presParOf" srcId="{E63BFEBE-CD47-9B4A-A5FA-3C708F059909}" destId="{7601AC40-B17A-AC47-B5A0-1D492687BDE6}" srcOrd="7" destOrd="0" presId="urn:microsoft.com/office/officeart/2005/8/layout/list1"/>
    <dgm:cxn modelId="{0576FDA2-83F9-274C-ABD1-48A072BEB922}" type="presParOf" srcId="{E63BFEBE-CD47-9B4A-A5FA-3C708F059909}" destId="{B9F6D248-1BCA-BF46-AE0D-ED5C8F5068ED}" srcOrd="8" destOrd="0" presId="urn:microsoft.com/office/officeart/2005/8/layout/list1"/>
    <dgm:cxn modelId="{18D4843B-5D11-F145-9E40-10A378293F71}" type="presParOf" srcId="{B9F6D248-1BCA-BF46-AE0D-ED5C8F5068ED}" destId="{0911223D-1029-A646-8AD1-75BF5707C927}" srcOrd="0" destOrd="0" presId="urn:microsoft.com/office/officeart/2005/8/layout/list1"/>
    <dgm:cxn modelId="{5E7134C8-43B7-7543-9EAC-CA5198320748}" type="presParOf" srcId="{B9F6D248-1BCA-BF46-AE0D-ED5C8F5068ED}" destId="{D6316660-0794-BB4C-B0C2-6DDE5F6F93B0}" srcOrd="1" destOrd="0" presId="urn:microsoft.com/office/officeart/2005/8/layout/list1"/>
    <dgm:cxn modelId="{08D88444-866F-324F-8B6A-514CA324FEAA}" type="presParOf" srcId="{E63BFEBE-CD47-9B4A-A5FA-3C708F059909}" destId="{ABF14D0B-3AC2-7F4C-93FB-397B9ED83A4A}" srcOrd="9" destOrd="0" presId="urn:microsoft.com/office/officeart/2005/8/layout/list1"/>
    <dgm:cxn modelId="{A81FA816-1672-7E46-A34F-AE02A639C41D}" type="presParOf" srcId="{E63BFEBE-CD47-9B4A-A5FA-3C708F059909}" destId="{C7F764A7-2A1E-5C49-A0F0-D9D5B605EB1A}" srcOrd="10" destOrd="0" presId="urn:microsoft.com/office/officeart/2005/8/layout/list1"/>
    <dgm:cxn modelId="{36164B23-CBCF-5442-AB6C-1EA826839AF5}" type="presParOf" srcId="{E63BFEBE-CD47-9B4A-A5FA-3C708F059909}" destId="{4E7CD878-5565-7748-A7C7-0980F53BB389}" srcOrd="11" destOrd="0" presId="urn:microsoft.com/office/officeart/2005/8/layout/list1"/>
    <dgm:cxn modelId="{87225D40-54EC-DB4B-AB87-581860FB05A2}" type="presParOf" srcId="{E63BFEBE-CD47-9B4A-A5FA-3C708F059909}" destId="{D0107F3C-9AD7-F94E-AF7A-A6156430560C}" srcOrd="12" destOrd="0" presId="urn:microsoft.com/office/officeart/2005/8/layout/list1"/>
    <dgm:cxn modelId="{20523651-DB09-1D42-85E4-B236EE98CBBC}" type="presParOf" srcId="{D0107F3C-9AD7-F94E-AF7A-A6156430560C}" destId="{FCF51EFF-0D0F-B443-9651-4441A3E0D757}" srcOrd="0" destOrd="0" presId="urn:microsoft.com/office/officeart/2005/8/layout/list1"/>
    <dgm:cxn modelId="{AEE188B7-4B8E-7D44-89A4-2ABEA7B8F289}" type="presParOf" srcId="{D0107F3C-9AD7-F94E-AF7A-A6156430560C}" destId="{E39A15D3-6395-E141-B4B4-A347545E9120}" srcOrd="1" destOrd="0" presId="urn:microsoft.com/office/officeart/2005/8/layout/list1"/>
    <dgm:cxn modelId="{F6F1AC2D-1618-F44C-A415-FB0B020CCCBC}" type="presParOf" srcId="{E63BFEBE-CD47-9B4A-A5FA-3C708F059909}" destId="{BE05AE8C-73E9-944B-9D56-DE0249DCD4B6}" srcOrd="13" destOrd="0" presId="urn:microsoft.com/office/officeart/2005/8/layout/list1"/>
    <dgm:cxn modelId="{F618D971-0385-F346-BBFD-FB67EE3AC0DE}" type="presParOf" srcId="{E63BFEBE-CD47-9B4A-A5FA-3C708F059909}" destId="{4C332CCB-93DD-D24E-84A3-32F3CA008086}"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5C6593-E19F-F645-9E34-9DBE8EC50F96}">
      <dsp:nvSpPr>
        <dsp:cNvPr id="0" name=""/>
        <dsp:cNvSpPr/>
      </dsp:nvSpPr>
      <dsp:spPr>
        <a:xfrm>
          <a:off x="0" y="8029"/>
          <a:ext cx="10515600" cy="8634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b="1" i="0" kern="1200"/>
            <a:t>“I believe in God the Father Almighty” </a:t>
          </a:r>
          <a:endParaRPr lang="en-US" sz="3600" kern="1200"/>
        </a:p>
      </dsp:txBody>
      <dsp:txXfrm>
        <a:off x="42151" y="50180"/>
        <a:ext cx="10431298" cy="779158"/>
      </dsp:txXfrm>
    </dsp:sp>
    <dsp:sp modelId="{48E14197-BEA1-0241-B72C-1B2AFB3C2B96}">
      <dsp:nvSpPr>
        <dsp:cNvPr id="0" name=""/>
        <dsp:cNvSpPr/>
      </dsp:nvSpPr>
      <dsp:spPr>
        <a:xfrm>
          <a:off x="0" y="975169"/>
          <a:ext cx="10515600" cy="86346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7160" tIns="137160" rIns="137160" bIns="137160" numCol="1" spcCol="1270" anchor="ctr" anchorCtr="0">
          <a:noAutofit/>
        </a:bodyPr>
        <a:lstStyle/>
        <a:p>
          <a:pPr marL="0" lvl="0" indent="0" algn="l" defTabSz="1600200">
            <a:lnSpc>
              <a:spcPct val="90000"/>
            </a:lnSpc>
            <a:spcBef>
              <a:spcPct val="0"/>
            </a:spcBef>
            <a:spcAft>
              <a:spcPct val="35000"/>
            </a:spcAft>
            <a:buNone/>
          </a:pPr>
          <a:r>
            <a:rPr lang="en-US" sz="3600" b="1" i="0" kern="1200"/>
            <a:t>“I believe there is one God.”</a:t>
          </a:r>
          <a:endParaRPr lang="en-US" sz="3600" kern="1200"/>
        </a:p>
      </dsp:txBody>
      <dsp:txXfrm>
        <a:off x="42151" y="1017320"/>
        <a:ext cx="10431298" cy="77915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217B86-4675-3C45-9501-7352A5BBB56D}">
      <dsp:nvSpPr>
        <dsp:cNvPr id="0" name=""/>
        <dsp:cNvSpPr/>
      </dsp:nvSpPr>
      <dsp:spPr>
        <a:xfrm>
          <a:off x="0" y="73538"/>
          <a:ext cx="6263640" cy="1271205"/>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b="0" i="0" kern="1200"/>
            <a:t>The first is a credal statement</a:t>
          </a:r>
          <a:endParaRPr lang="en-US" sz="3200" kern="1200"/>
        </a:p>
      </dsp:txBody>
      <dsp:txXfrm>
        <a:off x="62055" y="135593"/>
        <a:ext cx="6139530" cy="1147095"/>
      </dsp:txXfrm>
    </dsp:sp>
    <dsp:sp modelId="{5C41E2BB-CE59-974A-B492-D7A7068AC5C0}">
      <dsp:nvSpPr>
        <dsp:cNvPr id="0" name=""/>
        <dsp:cNvSpPr/>
      </dsp:nvSpPr>
      <dsp:spPr>
        <a:xfrm>
          <a:off x="0" y="1344743"/>
          <a:ext cx="6263640" cy="1159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8871"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US" sz="2500" kern="1200"/>
            <a:t>A</a:t>
          </a:r>
          <a:r>
            <a:rPr lang="en-US" sz="2500" b="0" i="0" kern="1200"/>
            <a:t>n assertion of allegiance to the one true God who has created everything that exists.</a:t>
          </a:r>
          <a:endParaRPr lang="en-US" sz="2500" kern="1200"/>
        </a:p>
      </dsp:txBody>
      <dsp:txXfrm>
        <a:off x="0" y="1344743"/>
        <a:ext cx="6263640" cy="1159200"/>
      </dsp:txXfrm>
    </dsp:sp>
    <dsp:sp modelId="{7A3D92D0-B523-9846-9950-CA7A6D1538CF}">
      <dsp:nvSpPr>
        <dsp:cNvPr id="0" name=""/>
        <dsp:cNvSpPr/>
      </dsp:nvSpPr>
      <dsp:spPr>
        <a:xfrm>
          <a:off x="0" y="2503944"/>
          <a:ext cx="6263640" cy="1271205"/>
        </a:xfrm>
        <a:prstGeom prst="roundRect">
          <a:avLst/>
        </a:prstGeom>
        <a:solidFill>
          <a:schemeClr val="accent1">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marL="0" lvl="0" indent="0" algn="l" defTabSz="1422400">
            <a:lnSpc>
              <a:spcPct val="90000"/>
            </a:lnSpc>
            <a:spcBef>
              <a:spcPct val="0"/>
            </a:spcBef>
            <a:spcAft>
              <a:spcPct val="35000"/>
            </a:spcAft>
            <a:buNone/>
          </a:pPr>
          <a:r>
            <a:rPr lang="en-US" sz="3200" b="0" i="0" kern="1200" dirty="0"/>
            <a:t>The second is a confessional statement</a:t>
          </a:r>
          <a:endParaRPr lang="en-US" sz="3200" kern="1200" dirty="0"/>
        </a:p>
      </dsp:txBody>
      <dsp:txXfrm>
        <a:off x="62055" y="2565999"/>
        <a:ext cx="6139530" cy="1147095"/>
      </dsp:txXfrm>
    </dsp:sp>
    <dsp:sp modelId="{EE77C38F-F8F9-9F47-B818-5A263FC68063}">
      <dsp:nvSpPr>
        <dsp:cNvPr id="0" name=""/>
        <dsp:cNvSpPr/>
      </dsp:nvSpPr>
      <dsp:spPr>
        <a:xfrm>
          <a:off x="0" y="3775149"/>
          <a:ext cx="6263640" cy="1656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8871" tIns="40640" rIns="227584" bIns="40640" numCol="1" spcCol="1270" anchor="t" anchorCtr="0">
          <a:noAutofit/>
        </a:bodyPr>
        <a:lstStyle/>
        <a:p>
          <a:pPr marL="228600" lvl="1" indent="-228600" algn="l" defTabSz="1111250">
            <a:lnSpc>
              <a:spcPct val="90000"/>
            </a:lnSpc>
            <a:spcBef>
              <a:spcPct val="0"/>
            </a:spcBef>
            <a:spcAft>
              <a:spcPct val="20000"/>
            </a:spcAft>
            <a:buChar char="•"/>
          </a:pPr>
          <a:r>
            <a:rPr lang="en-US" sz="2500" b="0" i="0" kern="1200"/>
            <a:t>an assertion that answers a “what?” question. </a:t>
          </a:r>
          <a:endParaRPr lang="en-US" sz="2500" kern="1200"/>
        </a:p>
        <a:p>
          <a:pPr marL="228600" lvl="1" indent="-228600" algn="l" defTabSz="1111250">
            <a:lnSpc>
              <a:spcPct val="90000"/>
            </a:lnSpc>
            <a:spcBef>
              <a:spcPct val="0"/>
            </a:spcBef>
            <a:spcAft>
              <a:spcPct val="20000"/>
            </a:spcAft>
            <a:buChar char="•"/>
          </a:pPr>
          <a:r>
            <a:rPr lang="en-US" sz="2500" b="0" i="0" kern="1200"/>
            <a:t>“What do we believe”</a:t>
          </a:r>
          <a:endParaRPr lang="en-US" sz="2500" kern="1200"/>
        </a:p>
        <a:p>
          <a:pPr marL="457200" lvl="2" indent="-228600" algn="l" defTabSz="1111250">
            <a:lnSpc>
              <a:spcPct val="90000"/>
            </a:lnSpc>
            <a:spcBef>
              <a:spcPct val="0"/>
            </a:spcBef>
            <a:spcAft>
              <a:spcPct val="20000"/>
            </a:spcAft>
            <a:buChar char="•"/>
          </a:pPr>
          <a:r>
            <a:rPr lang="en-US" sz="2500" b="0" i="0" kern="1200"/>
            <a:t>We believe there is one God. </a:t>
          </a:r>
          <a:endParaRPr lang="en-US" sz="2500" kern="1200"/>
        </a:p>
      </dsp:txBody>
      <dsp:txXfrm>
        <a:off x="0" y="3775149"/>
        <a:ext cx="6263640" cy="1656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D643F2-B576-3849-8616-41FB4495CA85}">
      <dsp:nvSpPr>
        <dsp:cNvPr id="0" name=""/>
        <dsp:cNvSpPr/>
      </dsp:nvSpPr>
      <dsp:spPr>
        <a:xfrm>
          <a:off x="0" y="2492"/>
          <a:ext cx="6492875"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CE13148-AD47-9940-BAC1-9445B4116A1E}">
      <dsp:nvSpPr>
        <dsp:cNvPr id="0" name=""/>
        <dsp:cNvSpPr/>
      </dsp:nvSpPr>
      <dsp:spPr>
        <a:xfrm>
          <a:off x="0" y="2492"/>
          <a:ext cx="6492875" cy="17001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b="0" i="0" kern="1200"/>
            <a:t>Nearly four centuries passed before the church formed and adopted another confession. </a:t>
          </a:r>
          <a:endParaRPr lang="en-US" sz="2600" kern="1200"/>
        </a:p>
      </dsp:txBody>
      <dsp:txXfrm>
        <a:off x="0" y="2492"/>
        <a:ext cx="6492875" cy="1700138"/>
      </dsp:txXfrm>
    </dsp:sp>
    <dsp:sp modelId="{7370DB81-BD6C-494F-87B1-6828246D24B9}">
      <dsp:nvSpPr>
        <dsp:cNvPr id="0" name=""/>
        <dsp:cNvSpPr/>
      </dsp:nvSpPr>
      <dsp:spPr>
        <a:xfrm>
          <a:off x="0" y="1702630"/>
          <a:ext cx="6492875" cy="0"/>
        </a:xfrm>
        <a:prstGeom prst="line">
          <a:avLst/>
        </a:prstGeom>
        <a:solidFill>
          <a:schemeClr val="accent2">
            <a:hueOff val="-727682"/>
            <a:satOff val="-41964"/>
            <a:lumOff val="4314"/>
            <a:alphaOff val="0"/>
          </a:schemeClr>
        </a:solidFill>
        <a:ln w="12700" cap="flat" cmpd="sng" algn="ctr">
          <a:solidFill>
            <a:schemeClr val="accent2">
              <a:hueOff val="-727682"/>
              <a:satOff val="-41964"/>
              <a:lumOff val="4314"/>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7BE01A2-86E4-6942-BC97-367610CA4CCB}">
      <dsp:nvSpPr>
        <dsp:cNvPr id="0" name=""/>
        <dsp:cNvSpPr/>
      </dsp:nvSpPr>
      <dsp:spPr>
        <a:xfrm>
          <a:off x="0" y="1702630"/>
          <a:ext cx="6492875" cy="17001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r>
            <a:rPr lang="en-US" sz="2600" b="0" i="0" kern="1200"/>
            <a:t>However, i</a:t>
          </a:r>
          <a:r>
            <a:rPr lang="en-US" sz="2600" kern="1200"/>
            <a:t>n the 20</a:t>
          </a:r>
          <a:r>
            <a:rPr lang="en-US" sz="2600" kern="1200" baseline="30000"/>
            <a:t>th</a:t>
          </a:r>
          <a:r>
            <a:rPr lang="en-US" sz="2600" kern="1200"/>
            <a:t> Century there have been four moments in history that have prompted or necessitated that the church adopt a new confession. </a:t>
          </a:r>
        </a:p>
      </dsp:txBody>
      <dsp:txXfrm>
        <a:off x="0" y="1702630"/>
        <a:ext cx="6492875" cy="1700138"/>
      </dsp:txXfrm>
    </dsp:sp>
    <dsp:sp modelId="{7D5855F2-490C-9E40-9500-C04058A1BB59}">
      <dsp:nvSpPr>
        <dsp:cNvPr id="0" name=""/>
        <dsp:cNvSpPr/>
      </dsp:nvSpPr>
      <dsp:spPr>
        <a:xfrm>
          <a:off x="0" y="3402769"/>
          <a:ext cx="6492875"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FED2BDF-7E52-D84A-81CF-4E3C776FCDA6}">
      <dsp:nvSpPr>
        <dsp:cNvPr id="0" name=""/>
        <dsp:cNvSpPr/>
      </dsp:nvSpPr>
      <dsp:spPr>
        <a:xfrm>
          <a:off x="0" y="3402769"/>
          <a:ext cx="6492875" cy="170013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060" tIns="99060" rIns="99060" bIns="99060" numCol="1" spcCol="1270" anchor="t" anchorCtr="0">
          <a:noAutofit/>
        </a:bodyPr>
        <a:lstStyle/>
        <a:p>
          <a:pPr marL="0" lvl="0" indent="0" algn="l" defTabSz="1155700">
            <a:lnSpc>
              <a:spcPct val="90000"/>
            </a:lnSpc>
            <a:spcBef>
              <a:spcPct val="0"/>
            </a:spcBef>
            <a:spcAft>
              <a:spcPct val="35000"/>
            </a:spcAft>
            <a:buNone/>
          </a:pPr>
          <a:endParaRPr lang="en-US" sz="2600" kern="1200" dirty="0"/>
        </a:p>
        <a:p>
          <a:pPr marL="0" lvl="0" indent="0" algn="l" defTabSz="1155700">
            <a:lnSpc>
              <a:spcPct val="90000"/>
            </a:lnSpc>
            <a:spcBef>
              <a:spcPct val="0"/>
            </a:spcBef>
            <a:spcAft>
              <a:spcPct val="35000"/>
            </a:spcAft>
            <a:buNone/>
          </a:pPr>
          <a:r>
            <a:rPr lang="en-US" sz="2600" kern="1200" dirty="0"/>
            <a:t>What do you think these four are??</a:t>
          </a:r>
        </a:p>
      </dsp:txBody>
      <dsp:txXfrm>
        <a:off x="0" y="3402769"/>
        <a:ext cx="6492875" cy="170013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9A97B6-5A99-854F-A377-51B74B64F2C8}">
      <dsp:nvSpPr>
        <dsp:cNvPr id="0" name=""/>
        <dsp:cNvSpPr/>
      </dsp:nvSpPr>
      <dsp:spPr>
        <a:xfrm>
          <a:off x="0" y="383765"/>
          <a:ext cx="6666833" cy="428400"/>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dsp:spPr>
      <dsp:style>
        <a:lnRef idx="1">
          <a:scrgbClr r="0" g="0" b="0"/>
        </a:lnRef>
        <a:fillRef idx="1">
          <a:scrgbClr r="0" g="0" b="0"/>
        </a:fillRef>
        <a:effectRef idx="0">
          <a:scrgbClr r="0" g="0" b="0"/>
        </a:effectRef>
        <a:fontRef idx="minor"/>
      </dsp:style>
    </dsp:sp>
    <dsp:sp modelId="{6196D3FA-7C19-0742-8613-B0667BB13A4E}">
      <dsp:nvSpPr>
        <dsp:cNvPr id="0" name=""/>
        <dsp:cNvSpPr/>
      </dsp:nvSpPr>
      <dsp:spPr>
        <a:xfrm>
          <a:off x="0" y="0"/>
          <a:ext cx="4666783" cy="501840"/>
        </a:xfrm>
        <a:prstGeom prst="roundRect">
          <a:avLst/>
        </a:prstGeom>
        <a:solidFill>
          <a:schemeClr val="accent1">
            <a:lumMod val="5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755650">
            <a:lnSpc>
              <a:spcPct val="90000"/>
            </a:lnSpc>
            <a:spcBef>
              <a:spcPct val="0"/>
            </a:spcBef>
            <a:spcAft>
              <a:spcPct val="35000"/>
            </a:spcAft>
            <a:buNone/>
          </a:pPr>
          <a:r>
            <a:rPr lang="en-US" sz="1700" kern="1200" dirty="0"/>
            <a:t>The three parts of the confession are </a:t>
          </a:r>
        </a:p>
      </dsp:txBody>
      <dsp:txXfrm>
        <a:off x="24498" y="24498"/>
        <a:ext cx="4617787" cy="452844"/>
      </dsp:txXfrm>
    </dsp:sp>
    <dsp:sp modelId="{3F4E6304-A7AA-CF43-9697-008124F55CB7}">
      <dsp:nvSpPr>
        <dsp:cNvPr id="0" name=""/>
        <dsp:cNvSpPr/>
      </dsp:nvSpPr>
      <dsp:spPr>
        <a:xfrm>
          <a:off x="0" y="1154885"/>
          <a:ext cx="6666833" cy="1285200"/>
        </a:xfrm>
        <a:prstGeom prst="rect">
          <a:avLst/>
        </a:prstGeom>
        <a:solidFill>
          <a:schemeClr val="lt1">
            <a:alpha val="90000"/>
            <a:hueOff val="0"/>
            <a:satOff val="0"/>
            <a:lumOff val="0"/>
            <a:alphaOff val="0"/>
          </a:schemeClr>
        </a:solidFill>
        <a:ln w="6350" cap="flat" cmpd="sng" algn="ctr">
          <a:solidFill>
            <a:schemeClr val="accent2">
              <a:hueOff val="-485121"/>
              <a:satOff val="-27976"/>
              <a:lumOff val="2876"/>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54076" rIns="517420"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through the grace of Jesus Christ</a:t>
          </a:r>
        </a:p>
        <a:p>
          <a:pPr marL="171450" lvl="1" indent="-171450" algn="l" defTabSz="755650">
            <a:lnSpc>
              <a:spcPct val="90000"/>
            </a:lnSpc>
            <a:spcBef>
              <a:spcPct val="0"/>
            </a:spcBef>
            <a:spcAft>
              <a:spcPct val="15000"/>
            </a:spcAft>
            <a:buChar char="•"/>
          </a:pPr>
          <a:r>
            <a:rPr lang="en-US" sz="1700" kern="1200"/>
            <a:t>the love of God</a:t>
          </a:r>
        </a:p>
        <a:p>
          <a:pPr marL="171450" lvl="1" indent="-171450" algn="l" defTabSz="755650">
            <a:lnSpc>
              <a:spcPct val="90000"/>
            </a:lnSpc>
            <a:spcBef>
              <a:spcPct val="0"/>
            </a:spcBef>
            <a:spcAft>
              <a:spcPct val="15000"/>
            </a:spcAft>
            <a:buChar char="•"/>
          </a:pPr>
          <a:r>
            <a:rPr lang="en-US" sz="1700" kern="1200"/>
            <a:t>and the communion of the Holy Spirit </a:t>
          </a:r>
        </a:p>
      </dsp:txBody>
      <dsp:txXfrm>
        <a:off x="0" y="1154885"/>
        <a:ext cx="6666833" cy="1285200"/>
      </dsp:txXfrm>
    </dsp:sp>
    <dsp:sp modelId="{6D0883F8-72E9-FE4F-AA51-1EDA314DD6AD}">
      <dsp:nvSpPr>
        <dsp:cNvPr id="0" name=""/>
        <dsp:cNvSpPr/>
      </dsp:nvSpPr>
      <dsp:spPr>
        <a:xfrm>
          <a:off x="333341" y="903965"/>
          <a:ext cx="4666783" cy="501840"/>
        </a:xfrm>
        <a:prstGeom prst="roundRect">
          <a:avLst/>
        </a:prstGeom>
        <a:solidFill>
          <a:schemeClr val="accent1">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755650">
            <a:lnSpc>
              <a:spcPct val="90000"/>
            </a:lnSpc>
            <a:spcBef>
              <a:spcPct val="0"/>
            </a:spcBef>
            <a:spcAft>
              <a:spcPct val="35000"/>
            </a:spcAft>
            <a:buNone/>
          </a:pPr>
          <a:r>
            <a:rPr lang="en-US" sz="1700" kern="1200"/>
            <a:t>“God’s Work of Reconciliation” </a:t>
          </a:r>
        </a:p>
      </dsp:txBody>
      <dsp:txXfrm>
        <a:off x="357839" y="928463"/>
        <a:ext cx="4617787" cy="452844"/>
      </dsp:txXfrm>
    </dsp:sp>
    <dsp:sp modelId="{C7F764A7-2A1E-5C49-A0F0-D9D5B605EB1A}">
      <dsp:nvSpPr>
        <dsp:cNvPr id="0" name=""/>
        <dsp:cNvSpPr/>
      </dsp:nvSpPr>
      <dsp:spPr>
        <a:xfrm>
          <a:off x="0" y="2782805"/>
          <a:ext cx="6666833" cy="1231650"/>
        </a:xfrm>
        <a:prstGeom prst="rect">
          <a:avLst/>
        </a:prstGeom>
        <a:solidFill>
          <a:schemeClr val="lt1">
            <a:alpha val="90000"/>
            <a:hueOff val="0"/>
            <a:satOff val="0"/>
            <a:lumOff val="0"/>
            <a:alphaOff val="0"/>
          </a:schemeClr>
        </a:solidFill>
        <a:ln w="6350" cap="flat" cmpd="sng" algn="ctr">
          <a:solidFill>
            <a:schemeClr val="accent2">
              <a:hueOff val="-970242"/>
              <a:satOff val="-55952"/>
              <a:lumOff val="5752"/>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54076" rIns="517420"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“The Mission of the Church” (reconciliation in society) </a:t>
          </a:r>
        </a:p>
        <a:p>
          <a:pPr marL="171450" lvl="1" indent="-171450" algn="l" defTabSz="755650">
            <a:lnSpc>
              <a:spcPct val="90000"/>
            </a:lnSpc>
            <a:spcBef>
              <a:spcPct val="0"/>
            </a:spcBef>
            <a:spcAft>
              <a:spcPct val="15000"/>
            </a:spcAft>
            <a:buChar char="•"/>
          </a:pPr>
          <a:r>
            <a:rPr lang="en-US" sz="1700" kern="1200"/>
            <a:t>“The Equipment of the Church” (preaching, teaching, and the sacraments)</a:t>
          </a:r>
        </a:p>
      </dsp:txBody>
      <dsp:txXfrm>
        <a:off x="0" y="2782805"/>
        <a:ext cx="6666833" cy="1231650"/>
      </dsp:txXfrm>
    </dsp:sp>
    <dsp:sp modelId="{D6316660-0794-BB4C-B0C2-6DDE5F6F93B0}">
      <dsp:nvSpPr>
        <dsp:cNvPr id="0" name=""/>
        <dsp:cNvSpPr/>
      </dsp:nvSpPr>
      <dsp:spPr>
        <a:xfrm>
          <a:off x="333341" y="2531885"/>
          <a:ext cx="4666783" cy="501840"/>
        </a:xfrm>
        <a:prstGeom prst="roundRect">
          <a:avLst/>
        </a:prstGeom>
        <a:solidFill>
          <a:schemeClr val="accent1">
            <a:lumMod val="60000"/>
            <a:lumOff val="40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755650">
            <a:lnSpc>
              <a:spcPct val="90000"/>
            </a:lnSpc>
            <a:spcBef>
              <a:spcPct val="0"/>
            </a:spcBef>
            <a:spcAft>
              <a:spcPct val="35000"/>
            </a:spcAft>
            <a:buNone/>
          </a:pPr>
          <a:r>
            <a:rPr lang="en-US" sz="1700" kern="1200"/>
            <a:t>“The Ministry of Reconciliation” </a:t>
          </a:r>
        </a:p>
      </dsp:txBody>
      <dsp:txXfrm>
        <a:off x="357839" y="2556383"/>
        <a:ext cx="4617787" cy="452844"/>
      </dsp:txXfrm>
    </dsp:sp>
    <dsp:sp modelId="{4C332CCB-93DD-D24E-84A3-32F3CA008086}">
      <dsp:nvSpPr>
        <dsp:cNvPr id="0" name=""/>
        <dsp:cNvSpPr/>
      </dsp:nvSpPr>
      <dsp:spPr>
        <a:xfrm>
          <a:off x="0" y="4357175"/>
          <a:ext cx="6666833" cy="963900"/>
        </a:xfrm>
        <a:prstGeom prst="rect">
          <a:avLst/>
        </a:prstGeom>
        <a:solidFill>
          <a:schemeClr val="lt1">
            <a:alpha val="90000"/>
            <a:hueOff val="0"/>
            <a:satOff val="0"/>
            <a:lumOff val="0"/>
            <a:alphaOff val="0"/>
          </a:schemeClr>
        </a:solidFill>
        <a:ln w="6350" cap="flat" cmpd="sng" algn="ctr">
          <a:solidFill>
            <a:schemeClr val="accent2">
              <a:hueOff val="-1455363"/>
              <a:satOff val="-83928"/>
              <a:lumOff val="8628"/>
              <a:alphaOff val="0"/>
            </a:schemeClr>
          </a:solidFill>
          <a:prstDash val="solid"/>
          <a:miter lim="800000"/>
        </a:ln>
        <a:effectLst/>
      </dsp:spPr>
      <dsp:style>
        <a:lnRef idx="1">
          <a:scrgbClr r="0" g="0" b="0"/>
        </a:lnRef>
        <a:fillRef idx="1">
          <a:scrgbClr r="0" g="0" b="0"/>
        </a:fillRef>
        <a:effectRef idx="0">
          <a:scrgbClr r="0" g="0" b="0"/>
        </a:effectRef>
        <a:fontRef idx="minor"/>
      </dsp:style>
      <dsp:txBody>
        <a:bodyPr spcFirstLastPara="0" vert="horz" wrap="square" lIns="517420" tIns="354076" rIns="517420" bIns="120904" numCol="1" spcCol="1270" anchor="t" anchorCtr="0">
          <a:noAutofit/>
        </a:bodyPr>
        <a:lstStyle/>
        <a:p>
          <a:pPr marL="171450" lvl="1" indent="-171450" algn="l" defTabSz="755650">
            <a:lnSpc>
              <a:spcPct val="90000"/>
            </a:lnSpc>
            <a:spcBef>
              <a:spcPct val="0"/>
            </a:spcBef>
            <a:spcAft>
              <a:spcPct val="15000"/>
            </a:spcAft>
            <a:buChar char="•"/>
          </a:pPr>
          <a:r>
            <a:rPr lang="en-US" sz="1700" kern="1200"/>
            <a:t>in the totality of human life in its environment and the culmination of God’s kingdom. </a:t>
          </a:r>
        </a:p>
      </dsp:txBody>
      <dsp:txXfrm>
        <a:off x="0" y="4357175"/>
        <a:ext cx="6666833" cy="963900"/>
      </dsp:txXfrm>
    </dsp:sp>
    <dsp:sp modelId="{E39A15D3-6395-E141-B4B4-A347545E9120}">
      <dsp:nvSpPr>
        <dsp:cNvPr id="0" name=""/>
        <dsp:cNvSpPr/>
      </dsp:nvSpPr>
      <dsp:spPr>
        <a:xfrm>
          <a:off x="333341" y="4106255"/>
          <a:ext cx="4666783" cy="501840"/>
        </a:xfrm>
        <a:prstGeom prst="roundRect">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76393" tIns="0" rIns="176393" bIns="0" numCol="1" spcCol="1270" anchor="ctr" anchorCtr="0">
          <a:noAutofit/>
        </a:bodyPr>
        <a:lstStyle/>
        <a:p>
          <a:pPr marL="0" lvl="0" indent="0" algn="l" defTabSz="755650">
            <a:lnSpc>
              <a:spcPct val="90000"/>
            </a:lnSpc>
            <a:spcBef>
              <a:spcPct val="0"/>
            </a:spcBef>
            <a:spcAft>
              <a:spcPct val="35000"/>
            </a:spcAft>
            <a:buNone/>
          </a:pPr>
          <a:r>
            <a:rPr lang="en-US" sz="1700" kern="1200"/>
            <a:t>“The Fulfillment of Reconciliation” </a:t>
          </a:r>
        </a:p>
      </dsp:txBody>
      <dsp:txXfrm>
        <a:off x="357839" y="4130753"/>
        <a:ext cx="4617787" cy="452844"/>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E78283-EAD2-83F2-930A-4B61061CF74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84F66D0-058B-C976-050F-B56A293212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9BEF875-59CF-344C-735F-E64713827B47}"/>
              </a:ext>
            </a:extLst>
          </p:cNvPr>
          <p:cNvSpPr>
            <a:spLocks noGrp="1"/>
          </p:cNvSpPr>
          <p:nvPr>
            <p:ph type="dt" sz="half" idx="10"/>
          </p:nvPr>
        </p:nvSpPr>
        <p:spPr/>
        <p:txBody>
          <a:bodyPr/>
          <a:lstStyle/>
          <a:p>
            <a:fld id="{78074E69-66AC-484B-B938-274001165379}" type="datetimeFigureOut">
              <a:rPr lang="en-US" smtClean="0"/>
              <a:t>2/4/23</a:t>
            </a:fld>
            <a:endParaRPr lang="en-US"/>
          </a:p>
        </p:txBody>
      </p:sp>
      <p:sp>
        <p:nvSpPr>
          <p:cNvPr id="5" name="Footer Placeholder 4">
            <a:extLst>
              <a:ext uri="{FF2B5EF4-FFF2-40B4-BE49-F238E27FC236}">
                <a16:creationId xmlns:a16="http://schemas.microsoft.com/office/drawing/2014/main" id="{313906A2-C39F-0EAE-8E89-3646FF00AA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4C6C64-1C7C-7EB5-39B2-F95DDF1128C4}"/>
              </a:ext>
            </a:extLst>
          </p:cNvPr>
          <p:cNvSpPr>
            <a:spLocks noGrp="1"/>
          </p:cNvSpPr>
          <p:nvPr>
            <p:ph type="sldNum" sz="quarter" idx="12"/>
          </p:nvPr>
        </p:nvSpPr>
        <p:spPr/>
        <p:txBody>
          <a:bodyPr/>
          <a:lstStyle/>
          <a:p>
            <a:fld id="{0433CC8B-8C49-B14E-96BA-6F811CD9D902}" type="slidenum">
              <a:rPr lang="en-US" smtClean="0"/>
              <a:t>‹#›</a:t>
            </a:fld>
            <a:endParaRPr lang="en-US"/>
          </a:p>
        </p:txBody>
      </p:sp>
    </p:spTree>
    <p:extLst>
      <p:ext uri="{BB962C8B-B14F-4D97-AF65-F5344CB8AC3E}">
        <p14:creationId xmlns:p14="http://schemas.microsoft.com/office/powerpoint/2010/main" val="1833394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79537-4466-AB65-5AAC-429110059CE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AECEDDF-654B-CCD3-F612-DDE4C87684D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07BCC4-39D9-2509-3485-CD96160D7CBC}"/>
              </a:ext>
            </a:extLst>
          </p:cNvPr>
          <p:cNvSpPr>
            <a:spLocks noGrp="1"/>
          </p:cNvSpPr>
          <p:nvPr>
            <p:ph type="dt" sz="half" idx="10"/>
          </p:nvPr>
        </p:nvSpPr>
        <p:spPr/>
        <p:txBody>
          <a:bodyPr/>
          <a:lstStyle/>
          <a:p>
            <a:fld id="{78074E69-66AC-484B-B938-274001165379}" type="datetimeFigureOut">
              <a:rPr lang="en-US" smtClean="0"/>
              <a:t>2/4/23</a:t>
            </a:fld>
            <a:endParaRPr lang="en-US"/>
          </a:p>
        </p:txBody>
      </p:sp>
      <p:sp>
        <p:nvSpPr>
          <p:cNvPr id="5" name="Footer Placeholder 4">
            <a:extLst>
              <a:ext uri="{FF2B5EF4-FFF2-40B4-BE49-F238E27FC236}">
                <a16:creationId xmlns:a16="http://schemas.microsoft.com/office/drawing/2014/main" id="{8028DD22-F98E-40B2-F34E-59D4776F09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3987AB-0986-339A-6FEE-F6DF129D2101}"/>
              </a:ext>
            </a:extLst>
          </p:cNvPr>
          <p:cNvSpPr>
            <a:spLocks noGrp="1"/>
          </p:cNvSpPr>
          <p:nvPr>
            <p:ph type="sldNum" sz="quarter" idx="12"/>
          </p:nvPr>
        </p:nvSpPr>
        <p:spPr/>
        <p:txBody>
          <a:bodyPr/>
          <a:lstStyle/>
          <a:p>
            <a:fld id="{0433CC8B-8C49-B14E-96BA-6F811CD9D902}" type="slidenum">
              <a:rPr lang="en-US" smtClean="0"/>
              <a:t>‹#›</a:t>
            </a:fld>
            <a:endParaRPr lang="en-US"/>
          </a:p>
        </p:txBody>
      </p:sp>
    </p:spTree>
    <p:extLst>
      <p:ext uri="{BB962C8B-B14F-4D97-AF65-F5344CB8AC3E}">
        <p14:creationId xmlns:p14="http://schemas.microsoft.com/office/powerpoint/2010/main" val="1630926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4572D17-C51B-C057-8026-8121780D04C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BFF934A-913F-6C2A-A018-A69E5F36607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1BC123-E4E7-9E6C-7632-1F8BFF37EC8F}"/>
              </a:ext>
            </a:extLst>
          </p:cNvPr>
          <p:cNvSpPr>
            <a:spLocks noGrp="1"/>
          </p:cNvSpPr>
          <p:nvPr>
            <p:ph type="dt" sz="half" idx="10"/>
          </p:nvPr>
        </p:nvSpPr>
        <p:spPr/>
        <p:txBody>
          <a:bodyPr/>
          <a:lstStyle/>
          <a:p>
            <a:fld id="{78074E69-66AC-484B-B938-274001165379}" type="datetimeFigureOut">
              <a:rPr lang="en-US" smtClean="0"/>
              <a:t>2/4/23</a:t>
            </a:fld>
            <a:endParaRPr lang="en-US"/>
          </a:p>
        </p:txBody>
      </p:sp>
      <p:sp>
        <p:nvSpPr>
          <p:cNvPr id="5" name="Footer Placeholder 4">
            <a:extLst>
              <a:ext uri="{FF2B5EF4-FFF2-40B4-BE49-F238E27FC236}">
                <a16:creationId xmlns:a16="http://schemas.microsoft.com/office/drawing/2014/main" id="{C4CB4D66-5C2F-C3C1-5258-C500622C72E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F3BBF82-B7D4-826F-0E7E-FF19C5BBF0EF}"/>
              </a:ext>
            </a:extLst>
          </p:cNvPr>
          <p:cNvSpPr>
            <a:spLocks noGrp="1"/>
          </p:cNvSpPr>
          <p:nvPr>
            <p:ph type="sldNum" sz="quarter" idx="12"/>
          </p:nvPr>
        </p:nvSpPr>
        <p:spPr/>
        <p:txBody>
          <a:bodyPr/>
          <a:lstStyle/>
          <a:p>
            <a:fld id="{0433CC8B-8C49-B14E-96BA-6F811CD9D902}" type="slidenum">
              <a:rPr lang="en-US" smtClean="0"/>
              <a:t>‹#›</a:t>
            </a:fld>
            <a:endParaRPr lang="en-US"/>
          </a:p>
        </p:txBody>
      </p:sp>
    </p:spTree>
    <p:extLst>
      <p:ext uri="{BB962C8B-B14F-4D97-AF65-F5344CB8AC3E}">
        <p14:creationId xmlns:p14="http://schemas.microsoft.com/office/powerpoint/2010/main" val="34149953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B6F04C-5939-28EE-82F2-D6C9B2DB5E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26DF8E-31F5-6F35-A3AA-444BB17E503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03CF15-17FF-54E9-0B08-63D5C73B0653}"/>
              </a:ext>
            </a:extLst>
          </p:cNvPr>
          <p:cNvSpPr>
            <a:spLocks noGrp="1"/>
          </p:cNvSpPr>
          <p:nvPr>
            <p:ph type="dt" sz="half" idx="10"/>
          </p:nvPr>
        </p:nvSpPr>
        <p:spPr/>
        <p:txBody>
          <a:bodyPr/>
          <a:lstStyle/>
          <a:p>
            <a:fld id="{78074E69-66AC-484B-B938-274001165379}" type="datetimeFigureOut">
              <a:rPr lang="en-US" smtClean="0"/>
              <a:t>2/4/23</a:t>
            </a:fld>
            <a:endParaRPr lang="en-US"/>
          </a:p>
        </p:txBody>
      </p:sp>
      <p:sp>
        <p:nvSpPr>
          <p:cNvPr id="5" name="Footer Placeholder 4">
            <a:extLst>
              <a:ext uri="{FF2B5EF4-FFF2-40B4-BE49-F238E27FC236}">
                <a16:creationId xmlns:a16="http://schemas.microsoft.com/office/drawing/2014/main" id="{AD13BA88-7FBF-1518-4CF4-AAEA94BA5B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DA8F48-2175-99B0-868D-CBA4DF0CCB94}"/>
              </a:ext>
            </a:extLst>
          </p:cNvPr>
          <p:cNvSpPr>
            <a:spLocks noGrp="1"/>
          </p:cNvSpPr>
          <p:nvPr>
            <p:ph type="sldNum" sz="quarter" idx="12"/>
          </p:nvPr>
        </p:nvSpPr>
        <p:spPr/>
        <p:txBody>
          <a:bodyPr/>
          <a:lstStyle/>
          <a:p>
            <a:fld id="{0433CC8B-8C49-B14E-96BA-6F811CD9D902}" type="slidenum">
              <a:rPr lang="en-US" smtClean="0"/>
              <a:t>‹#›</a:t>
            </a:fld>
            <a:endParaRPr lang="en-US"/>
          </a:p>
        </p:txBody>
      </p:sp>
    </p:spTree>
    <p:extLst>
      <p:ext uri="{BB962C8B-B14F-4D97-AF65-F5344CB8AC3E}">
        <p14:creationId xmlns:p14="http://schemas.microsoft.com/office/powerpoint/2010/main" val="2165176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395ABF-01A4-2078-7598-52DD8598F7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D8C919D-BFB4-C50F-8F06-2934EEC20DC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2DCA41E-1C7B-FD97-59D9-623137999436}"/>
              </a:ext>
            </a:extLst>
          </p:cNvPr>
          <p:cNvSpPr>
            <a:spLocks noGrp="1"/>
          </p:cNvSpPr>
          <p:nvPr>
            <p:ph type="dt" sz="half" idx="10"/>
          </p:nvPr>
        </p:nvSpPr>
        <p:spPr/>
        <p:txBody>
          <a:bodyPr/>
          <a:lstStyle/>
          <a:p>
            <a:fld id="{78074E69-66AC-484B-B938-274001165379}" type="datetimeFigureOut">
              <a:rPr lang="en-US" smtClean="0"/>
              <a:t>2/4/23</a:t>
            </a:fld>
            <a:endParaRPr lang="en-US"/>
          </a:p>
        </p:txBody>
      </p:sp>
      <p:sp>
        <p:nvSpPr>
          <p:cNvPr id="5" name="Footer Placeholder 4">
            <a:extLst>
              <a:ext uri="{FF2B5EF4-FFF2-40B4-BE49-F238E27FC236}">
                <a16:creationId xmlns:a16="http://schemas.microsoft.com/office/drawing/2014/main" id="{4D67DB94-A9E3-ADAF-2F1D-085AAACCF7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C14AE6-4AE4-B45D-F373-6D9C1112CFEB}"/>
              </a:ext>
            </a:extLst>
          </p:cNvPr>
          <p:cNvSpPr>
            <a:spLocks noGrp="1"/>
          </p:cNvSpPr>
          <p:nvPr>
            <p:ph type="sldNum" sz="quarter" idx="12"/>
          </p:nvPr>
        </p:nvSpPr>
        <p:spPr/>
        <p:txBody>
          <a:bodyPr/>
          <a:lstStyle/>
          <a:p>
            <a:fld id="{0433CC8B-8C49-B14E-96BA-6F811CD9D902}" type="slidenum">
              <a:rPr lang="en-US" smtClean="0"/>
              <a:t>‹#›</a:t>
            </a:fld>
            <a:endParaRPr lang="en-US"/>
          </a:p>
        </p:txBody>
      </p:sp>
    </p:spTree>
    <p:extLst>
      <p:ext uri="{BB962C8B-B14F-4D97-AF65-F5344CB8AC3E}">
        <p14:creationId xmlns:p14="http://schemas.microsoft.com/office/powerpoint/2010/main" val="40112151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B7DA57-17ED-8AD2-49E8-D1583624ED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D4B3BB5-0EF5-2C31-3537-803EE7CE39E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00A1343-2FE0-8CB6-B538-2221F940591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1C2DC1E-D4F7-2911-8992-D999662549B4}"/>
              </a:ext>
            </a:extLst>
          </p:cNvPr>
          <p:cNvSpPr>
            <a:spLocks noGrp="1"/>
          </p:cNvSpPr>
          <p:nvPr>
            <p:ph type="dt" sz="half" idx="10"/>
          </p:nvPr>
        </p:nvSpPr>
        <p:spPr/>
        <p:txBody>
          <a:bodyPr/>
          <a:lstStyle/>
          <a:p>
            <a:fld id="{78074E69-66AC-484B-B938-274001165379}" type="datetimeFigureOut">
              <a:rPr lang="en-US" smtClean="0"/>
              <a:t>2/4/23</a:t>
            </a:fld>
            <a:endParaRPr lang="en-US"/>
          </a:p>
        </p:txBody>
      </p:sp>
      <p:sp>
        <p:nvSpPr>
          <p:cNvPr id="6" name="Footer Placeholder 5">
            <a:extLst>
              <a:ext uri="{FF2B5EF4-FFF2-40B4-BE49-F238E27FC236}">
                <a16:creationId xmlns:a16="http://schemas.microsoft.com/office/drawing/2014/main" id="{991B1192-7377-205E-CC79-A35754AF50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11BCDA-FC86-D5CE-6130-2A1DC7AD85A1}"/>
              </a:ext>
            </a:extLst>
          </p:cNvPr>
          <p:cNvSpPr>
            <a:spLocks noGrp="1"/>
          </p:cNvSpPr>
          <p:nvPr>
            <p:ph type="sldNum" sz="quarter" idx="12"/>
          </p:nvPr>
        </p:nvSpPr>
        <p:spPr/>
        <p:txBody>
          <a:bodyPr/>
          <a:lstStyle/>
          <a:p>
            <a:fld id="{0433CC8B-8C49-B14E-96BA-6F811CD9D902}" type="slidenum">
              <a:rPr lang="en-US" smtClean="0"/>
              <a:t>‹#›</a:t>
            </a:fld>
            <a:endParaRPr lang="en-US"/>
          </a:p>
        </p:txBody>
      </p:sp>
    </p:spTree>
    <p:extLst>
      <p:ext uri="{BB962C8B-B14F-4D97-AF65-F5344CB8AC3E}">
        <p14:creationId xmlns:p14="http://schemas.microsoft.com/office/powerpoint/2010/main" val="184667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F1B71A-601E-74FA-5E34-44DA57E307E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0966767-77B8-E1AE-8B8B-E27A48F910C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1E25269-9055-6B2D-739B-D1D0ED55A3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4A2CD70-169C-9184-9A8C-58D2061A97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2736492-7B93-CA45-5D8F-9F28CD17EFA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F8841E-DA48-953C-DFCE-C79F778FAECA}"/>
              </a:ext>
            </a:extLst>
          </p:cNvPr>
          <p:cNvSpPr>
            <a:spLocks noGrp="1"/>
          </p:cNvSpPr>
          <p:nvPr>
            <p:ph type="dt" sz="half" idx="10"/>
          </p:nvPr>
        </p:nvSpPr>
        <p:spPr/>
        <p:txBody>
          <a:bodyPr/>
          <a:lstStyle/>
          <a:p>
            <a:fld id="{78074E69-66AC-484B-B938-274001165379}" type="datetimeFigureOut">
              <a:rPr lang="en-US" smtClean="0"/>
              <a:t>2/4/23</a:t>
            </a:fld>
            <a:endParaRPr lang="en-US"/>
          </a:p>
        </p:txBody>
      </p:sp>
      <p:sp>
        <p:nvSpPr>
          <p:cNvPr id="8" name="Footer Placeholder 7">
            <a:extLst>
              <a:ext uri="{FF2B5EF4-FFF2-40B4-BE49-F238E27FC236}">
                <a16:creationId xmlns:a16="http://schemas.microsoft.com/office/drawing/2014/main" id="{7220584D-DF48-0738-EBC5-CB4D648C4F7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60DC575-FFA0-A41F-A39A-B0D7565B7319}"/>
              </a:ext>
            </a:extLst>
          </p:cNvPr>
          <p:cNvSpPr>
            <a:spLocks noGrp="1"/>
          </p:cNvSpPr>
          <p:nvPr>
            <p:ph type="sldNum" sz="quarter" idx="12"/>
          </p:nvPr>
        </p:nvSpPr>
        <p:spPr/>
        <p:txBody>
          <a:bodyPr/>
          <a:lstStyle/>
          <a:p>
            <a:fld id="{0433CC8B-8C49-B14E-96BA-6F811CD9D902}" type="slidenum">
              <a:rPr lang="en-US" smtClean="0"/>
              <a:t>‹#›</a:t>
            </a:fld>
            <a:endParaRPr lang="en-US"/>
          </a:p>
        </p:txBody>
      </p:sp>
    </p:spTree>
    <p:extLst>
      <p:ext uri="{BB962C8B-B14F-4D97-AF65-F5344CB8AC3E}">
        <p14:creationId xmlns:p14="http://schemas.microsoft.com/office/powerpoint/2010/main" val="1765379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4CB69-1422-A3CA-99B1-568517C5303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E2C4C81-0300-2BD5-8D90-DF5E35925B02}"/>
              </a:ext>
            </a:extLst>
          </p:cNvPr>
          <p:cNvSpPr>
            <a:spLocks noGrp="1"/>
          </p:cNvSpPr>
          <p:nvPr>
            <p:ph type="dt" sz="half" idx="10"/>
          </p:nvPr>
        </p:nvSpPr>
        <p:spPr/>
        <p:txBody>
          <a:bodyPr/>
          <a:lstStyle/>
          <a:p>
            <a:fld id="{78074E69-66AC-484B-B938-274001165379}" type="datetimeFigureOut">
              <a:rPr lang="en-US" smtClean="0"/>
              <a:t>2/4/23</a:t>
            </a:fld>
            <a:endParaRPr lang="en-US"/>
          </a:p>
        </p:txBody>
      </p:sp>
      <p:sp>
        <p:nvSpPr>
          <p:cNvPr id="4" name="Footer Placeholder 3">
            <a:extLst>
              <a:ext uri="{FF2B5EF4-FFF2-40B4-BE49-F238E27FC236}">
                <a16:creationId xmlns:a16="http://schemas.microsoft.com/office/drawing/2014/main" id="{91A55F14-370A-9753-B555-4A04ADBC88F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1C4B189-F6FD-A681-86CC-4BF3493D0BD7}"/>
              </a:ext>
            </a:extLst>
          </p:cNvPr>
          <p:cNvSpPr>
            <a:spLocks noGrp="1"/>
          </p:cNvSpPr>
          <p:nvPr>
            <p:ph type="sldNum" sz="quarter" idx="12"/>
          </p:nvPr>
        </p:nvSpPr>
        <p:spPr/>
        <p:txBody>
          <a:bodyPr/>
          <a:lstStyle/>
          <a:p>
            <a:fld id="{0433CC8B-8C49-B14E-96BA-6F811CD9D902}" type="slidenum">
              <a:rPr lang="en-US" smtClean="0"/>
              <a:t>‹#›</a:t>
            </a:fld>
            <a:endParaRPr lang="en-US"/>
          </a:p>
        </p:txBody>
      </p:sp>
    </p:spTree>
    <p:extLst>
      <p:ext uri="{BB962C8B-B14F-4D97-AF65-F5344CB8AC3E}">
        <p14:creationId xmlns:p14="http://schemas.microsoft.com/office/powerpoint/2010/main" val="39167426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C4D705-605E-22CA-D01B-89FD38A1D983}"/>
              </a:ext>
            </a:extLst>
          </p:cNvPr>
          <p:cNvSpPr>
            <a:spLocks noGrp="1"/>
          </p:cNvSpPr>
          <p:nvPr>
            <p:ph type="dt" sz="half" idx="10"/>
          </p:nvPr>
        </p:nvSpPr>
        <p:spPr/>
        <p:txBody>
          <a:bodyPr/>
          <a:lstStyle/>
          <a:p>
            <a:fld id="{78074E69-66AC-484B-B938-274001165379}" type="datetimeFigureOut">
              <a:rPr lang="en-US" smtClean="0"/>
              <a:t>2/4/23</a:t>
            </a:fld>
            <a:endParaRPr lang="en-US"/>
          </a:p>
        </p:txBody>
      </p:sp>
      <p:sp>
        <p:nvSpPr>
          <p:cNvPr id="3" name="Footer Placeholder 2">
            <a:extLst>
              <a:ext uri="{FF2B5EF4-FFF2-40B4-BE49-F238E27FC236}">
                <a16:creationId xmlns:a16="http://schemas.microsoft.com/office/drawing/2014/main" id="{578B0E6B-F626-E2C0-8446-E3F3D1B7A0F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0A9EC4D-E511-01E8-98F7-401F48D6296E}"/>
              </a:ext>
            </a:extLst>
          </p:cNvPr>
          <p:cNvSpPr>
            <a:spLocks noGrp="1"/>
          </p:cNvSpPr>
          <p:nvPr>
            <p:ph type="sldNum" sz="quarter" idx="12"/>
          </p:nvPr>
        </p:nvSpPr>
        <p:spPr/>
        <p:txBody>
          <a:bodyPr/>
          <a:lstStyle/>
          <a:p>
            <a:fld id="{0433CC8B-8C49-B14E-96BA-6F811CD9D902}" type="slidenum">
              <a:rPr lang="en-US" smtClean="0"/>
              <a:t>‹#›</a:t>
            </a:fld>
            <a:endParaRPr lang="en-US"/>
          </a:p>
        </p:txBody>
      </p:sp>
    </p:spTree>
    <p:extLst>
      <p:ext uri="{BB962C8B-B14F-4D97-AF65-F5344CB8AC3E}">
        <p14:creationId xmlns:p14="http://schemas.microsoft.com/office/powerpoint/2010/main" val="11050045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531FE-DA82-EC6E-5BDF-A8BCC9B615E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2C7C181-23B9-10DE-74C6-45161F95EAC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F47E4B8-79AD-5CE9-D907-EC47255223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7D7CBB-3C3B-83CB-2CA1-B1631DE56DEB}"/>
              </a:ext>
            </a:extLst>
          </p:cNvPr>
          <p:cNvSpPr>
            <a:spLocks noGrp="1"/>
          </p:cNvSpPr>
          <p:nvPr>
            <p:ph type="dt" sz="half" idx="10"/>
          </p:nvPr>
        </p:nvSpPr>
        <p:spPr/>
        <p:txBody>
          <a:bodyPr/>
          <a:lstStyle/>
          <a:p>
            <a:fld id="{78074E69-66AC-484B-B938-274001165379}" type="datetimeFigureOut">
              <a:rPr lang="en-US" smtClean="0"/>
              <a:t>2/4/23</a:t>
            </a:fld>
            <a:endParaRPr lang="en-US"/>
          </a:p>
        </p:txBody>
      </p:sp>
      <p:sp>
        <p:nvSpPr>
          <p:cNvPr id="6" name="Footer Placeholder 5">
            <a:extLst>
              <a:ext uri="{FF2B5EF4-FFF2-40B4-BE49-F238E27FC236}">
                <a16:creationId xmlns:a16="http://schemas.microsoft.com/office/drawing/2014/main" id="{C586443B-4788-BF3B-F858-0BD8A915FDD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0E83D9B-861A-0224-F681-7E1C192B7331}"/>
              </a:ext>
            </a:extLst>
          </p:cNvPr>
          <p:cNvSpPr>
            <a:spLocks noGrp="1"/>
          </p:cNvSpPr>
          <p:nvPr>
            <p:ph type="sldNum" sz="quarter" idx="12"/>
          </p:nvPr>
        </p:nvSpPr>
        <p:spPr/>
        <p:txBody>
          <a:bodyPr/>
          <a:lstStyle/>
          <a:p>
            <a:fld id="{0433CC8B-8C49-B14E-96BA-6F811CD9D902}" type="slidenum">
              <a:rPr lang="en-US" smtClean="0"/>
              <a:t>‹#›</a:t>
            </a:fld>
            <a:endParaRPr lang="en-US"/>
          </a:p>
        </p:txBody>
      </p:sp>
    </p:spTree>
    <p:extLst>
      <p:ext uri="{BB962C8B-B14F-4D97-AF65-F5344CB8AC3E}">
        <p14:creationId xmlns:p14="http://schemas.microsoft.com/office/powerpoint/2010/main" val="30006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AA78A-329B-D189-D124-3A0B3A5828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018CA96-058A-D542-F4BF-35BB9E0EBF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BA9CA92-7A02-5197-A4CB-0690EF22E6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077C5BA-262D-EBF1-4646-6ADC4D135742}"/>
              </a:ext>
            </a:extLst>
          </p:cNvPr>
          <p:cNvSpPr>
            <a:spLocks noGrp="1"/>
          </p:cNvSpPr>
          <p:nvPr>
            <p:ph type="dt" sz="half" idx="10"/>
          </p:nvPr>
        </p:nvSpPr>
        <p:spPr/>
        <p:txBody>
          <a:bodyPr/>
          <a:lstStyle/>
          <a:p>
            <a:fld id="{78074E69-66AC-484B-B938-274001165379}" type="datetimeFigureOut">
              <a:rPr lang="en-US" smtClean="0"/>
              <a:t>2/4/23</a:t>
            </a:fld>
            <a:endParaRPr lang="en-US"/>
          </a:p>
        </p:txBody>
      </p:sp>
      <p:sp>
        <p:nvSpPr>
          <p:cNvPr id="6" name="Footer Placeholder 5">
            <a:extLst>
              <a:ext uri="{FF2B5EF4-FFF2-40B4-BE49-F238E27FC236}">
                <a16:creationId xmlns:a16="http://schemas.microsoft.com/office/drawing/2014/main" id="{C92FDF53-C009-3F31-70B9-593D35B8977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F938867-9CA6-32AD-3215-66FE80C60BA9}"/>
              </a:ext>
            </a:extLst>
          </p:cNvPr>
          <p:cNvSpPr>
            <a:spLocks noGrp="1"/>
          </p:cNvSpPr>
          <p:nvPr>
            <p:ph type="sldNum" sz="quarter" idx="12"/>
          </p:nvPr>
        </p:nvSpPr>
        <p:spPr/>
        <p:txBody>
          <a:bodyPr/>
          <a:lstStyle/>
          <a:p>
            <a:fld id="{0433CC8B-8C49-B14E-96BA-6F811CD9D902}" type="slidenum">
              <a:rPr lang="en-US" smtClean="0"/>
              <a:t>‹#›</a:t>
            </a:fld>
            <a:endParaRPr lang="en-US"/>
          </a:p>
        </p:txBody>
      </p:sp>
    </p:spTree>
    <p:extLst>
      <p:ext uri="{BB962C8B-B14F-4D97-AF65-F5344CB8AC3E}">
        <p14:creationId xmlns:p14="http://schemas.microsoft.com/office/powerpoint/2010/main" val="1318155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73B3D99-6CB9-1C0A-9321-2D32B91434D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E6BB92B-A7D8-810A-80C6-BE987A9B27D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FA6E5D-2E6A-01A5-B1E1-30184F1D13E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074E69-66AC-484B-B938-274001165379}" type="datetimeFigureOut">
              <a:rPr lang="en-US" smtClean="0"/>
              <a:t>2/4/23</a:t>
            </a:fld>
            <a:endParaRPr lang="en-US"/>
          </a:p>
        </p:txBody>
      </p:sp>
      <p:sp>
        <p:nvSpPr>
          <p:cNvPr id="5" name="Footer Placeholder 4">
            <a:extLst>
              <a:ext uri="{FF2B5EF4-FFF2-40B4-BE49-F238E27FC236}">
                <a16:creationId xmlns:a16="http://schemas.microsoft.com/office/drawing/2014/main" id="{DE80C81D-5D90-2008-FA92-DEAA113540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27D5C74-CB03-3736-78EF-3FDBF57B8B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33CC8B-8C49-B14E-96BA-6F811CD9D902}" type="slidenum">
              <a:rPr lang="en-US" smtClean="0"/>
              <a:t>‹#›</a:t>
            </a:fld>
            <a:endParaRPr lang="en-US"/>
          </a:p>
        </p:txBody>
      </p:sp>
    </p:spTree>
    <p:extLst>
      <p:ext uri="{BB962C8B-B14F-4D97-AF65-F5344CB8AC3E}">
        <p14:creationId xmlns:p14="http://schemas.microsoft.com/office/powerpoint/2010/main" val="13785947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8778958C-57C8-1910-142C-C8817D46CE07}"/>
              </a:ext>
            </a:extLst>
          </p:cNvPr>
          <p:cNvSpPr>
            <a:spLocks noGrp="1"/>
          </p:cNvSpPr>
          <p:nvPr>
            <p:ph type="ctrTitle"/>
          </p:nvPr>
        </p:nvSpPr>
        <p:spPr>
          <a:xfrm>
            <a:off x="1314824" y="735106"/>
            <a:ext cx="10053763" cy="2928470"/>
          </a:xfrm>
        </p:spPr>
        <p:txBody>
          <a:bodyPr anchor="b">
            <a:normAutofit/>
          </a:bodyPr>
          <a:lstStyle/>
          <a:p>
            <a:pPr algn="l"/>
            <a:r>
              <a:rPr lang="en-US" sz="4800">
                <a:solidFill>
                  <a:srgbClr val="FFFFFF"/>
                </a:solidFill>
              </a:rPr>
              <a:t>CONFESSIONS IN THE PCUSA </a:t>
            </a:r>
          </a:p>
        </p:txBody>
      </p:sp>
      <p:sp>
        <p:nvSpPr>
          <p:cNvPr id="3" name="Subtitle 2">
            <a:extLst>
              <a:ext uri="{FF2B5EF4-FFF2-40B4-BE49-F238E27FC236}">
                <a16:creationId xmlns:a16="http://schemas.microsoft.com/office/drawing/2014/main" id="{D0BC2B19-3392-AA83-71A5-5C7519DD091D}"/>
              </a:ext>
            </a:extLst>
          </p:cNvPr>
          <p:cNvSpPr>
            <a:spLocks noGrp="1"/>
          </p:cNvSpPr>
          <p:nvPr>
            <p:ph type="subTitle" idx="1"/>
          </p:nvPr>
        </p:nvSpPr>
        <p:spPr>
          <a:xfrm>
            <a:off x="1350682" y="4870824"/>
            <a:ext cx="10005951" cy="1458258"/>
          </a:xfrm>
        </p:spPr>
        <p:txBody>
          <a:bodyPr anchor="ctr">
            <a:normAutofit/>
          </a:bodyPr>
          <a:lstStyle/>
          <a:p>
            <a:pPr algn="l"/>
            <a:r>
              <a:rPr lang="en-US" dirty="0"/>
              <a:t>THEN AND NOW</a:t>
            </a:r>
            <a:endParaRPr lang="en-US"/>
          </a:p>
          <a:p>
            <a:pPr algn="l"/>
            <a:r>
              <a:rPr lang="en-US" dirty="0"/>
              <a:t>WHEN AND WHY</a:t>
            </a:r>
            <a:endParaRPr lang="en-US"/>
          </a:p>
        </p:txBody>
      </p:sp>
    </p:spTree>
    <p:extLst>
      <p:ext uri="{BB962C8B-B14F-4D97-AF65-F5344CB8AC3E}">
        <p14:creationId xmlns:p14="http://schemas.microsoft.com/office/powerpoint/2010/main" val="18804967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20">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23" name="Group 22">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34368" y="563918"/>
            <a:ext cx="4119932" cy="5978614"/>
            <a:chOff x="7513372" y="803186"/>
            <a:chExt cx="4163968" cy="5978614"/>
          </a:xfrm>
        </p:grpSpPr>
        <p:sp>
          <p:nvSpPr>
            <p:cNvPr id="24"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5"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33008991-D57C-6282-DD00-2E00E67FAB6F}"/>
              </a:ext>
            </a:extLst>
          </p:cNvPr>
          <p:cNvSpPr>
            <a:spLocks noGrp="1"/>
          </p:cNvSpPr>
          <p:nvPr>
            <p:ph type="title"/>
          </p:nvPr>
        </p:nvSpPr>
        <p:spPr>
          <a:xfrm>
            <a:off x="1098468" y="885651"/>
            <a:ext cx="3229803" cy="4624603"/>
          </a:xfrm>
        </p:spPr>
        <p:txBody>
          <a:bodyPr>
            <a:normAutofit/>
          </a:bodyPr>
          <a:lstStyle/>
          <a:p>
            <a:r>
              <a:rPr lang="en-US" dirty="0">
                <a:solidFill>
                  <a:srgbClr val="FFFFFF"/>
                </a:solidFill>
              </a:rPr>
              <a:t>HISTORY DETOUR!</a:t>
            </a:r>
            <a:br>
              <a:rPr lang="en-US" dirty="0">
                <a:solidFill>
                  <a:srgbClr val="FFFFFF"/>
                </a:solidFill>
              </a:rPr>
            </a:br>
            <a:br>
              <a:rPr lang="en-US" dirty="0">
                <a:solidFill>
                  <a:srgbClr val="FFFFFF"/>
                </a:solidFill>
              </a:rPr>
            </a:br>
            <a:r>
              <a:rPr lang="en-US" dirty="0">
                <a:solidFill>
                  <a:srgbClr val="FFFFFF"/>
                </a:solidFill>
              </a:rPr>
              <a:t>PCUSA </a:t>
            </a:r>
            <a:br>
              <a:rPr lang="en-US" dirty="0">
                <a:solidFill>
                  <a:srgbClr val="FFFFFF"/>
                </a:solidFill>
              </a:rPr>
            </a:br>
            <a:r>
              <a:rPr lang="en-US" dirty="0">
                <a:solidFill>
                  <a:srgbClr val="FFFFFF"/>
                </a:solidFill>
              </a:rPr>
              <a:t>Book of Confessions</a:t>
            </a:r>
          </a:p>
        </p:txBody>
      </p:sp>
      <p:sp>
        <p:nvSpPr>
          <p:cNvPr id="3" name="Content Placeholder 2">
            <a:extLst>
              <a:ext uri="{FF2B5EF4-FFF2-40B4-BE49-F238E27FC236}">
                <a16:creationId xmlns:a16="http://schemas.microsoft.com/office/drawing/2014/main" id="{9F435244-B7F5-399A-D836-02DCD9546EDA}"/>
              </a:ext>
            </a:extLst>
          </p:cNvPr>
          <p:cNvSpPr>
            <a:spLocks noGrp="1"/>
          </p:cNvSpPr>
          <p:nvPr>
            <p:ph idx="1"/>
          </p:nvPr>
        </p:nvSpPr>
        <p:spPr>
          <a:xfrm>
            <a:off x="4937671" y="563918"/>
            <a:ext cx="6566257" cy="5843147"/>
          </a:xfrm>
        </p:spPr>
        <p:txBody>
          <a:bodyPr anchor="ctr">
            <a:normAutofit/>
          </a:bodyPr>
          <a:lstStyle/>
          <a:p>
            <a:pPr marL="0" indent="0">
              <a:buNone/>
            </a:pPr>
            <a:r>
              <a:rPr lang="en-US" sz="2000" dirty="0">
                <a:effectLst/>
              </a:rPr>
              <a:t>Before 1983 there were two main branches of the Presbyterian Church in </a:t>
            </a:r>
            <a:r>
              <a:rPr lang="en-US" sz="2000" dirty="0"/>
              <a:t>the United States.</a:t>
            </a:r>
          </a:p>
          <a:p>
            <a:r>
              <a:rPr lang="en-US" sz="2000" dirty="0">
                <a:effectLst/>
              </a:rPr>
              <a:t>The southern Presbyterian Church in the United States (PCUS), had until 1983 held the 17th- century Westminster Confession of Faith and two related catechisms as their </a:t>
            </a:r>
            <a:r>
              <a:rPr lang="en-US" sz="2000" b="1" dirty="0">
                <a:effectLst/>
              </a:rPr>
              <a:t>sole</a:t>
            </a:r>
            <a:r>
              <a:rPr lang="en-US" sz="2000" dirty="0">
                <a:effectLst/>
              </a:rPr>
              <a:t> confessional standard. </a:t>
            </a:r>
          </a:p>
          <a:p>
            <a:r>
              <a:rPr lang="en-US" sz="2000" dirty="0">
                <a:effectLst/>
              </a:rPr>
              <a:t>The northern United Presbyterian Church in the USA (UPCUSA</a:t>
            </a:r>
            <a:r>
              <a:rPr lang="en-US" sz="2000" dirty="0"/>
              <a:t>) brought to the merger an </a:t>
            </a:r>
            <a:r>
              <a:rPr lang="en-US" sz="2000" dirty="0">
                <a:effectLst/>
              </a:rPr>
              <a:t>enlarged book of confessions including</a:t>
            </a:r>
          </a:p>
          <a:p>
            <a:pPr lvl="1"/>
            <a:r>
              <a:rPr lang="en-US" sz="2000" dirty="0"/>
              <a:t>2 </a:t>
            </a:r>
            <a:r>
              <a:rPr lang="en-US" sz="2000" dirty="0">
                <a:effectLst/>
              </a:rPr>
              <a:t>ancient creeds of the church catholic,</a:t>
            </a:r>
          </a:p>
          <a:p>
            <a:pPr lvl="1"/>
            <a:r>
              <a:rPr lang="en-US" sz="2000" dirty="0">
                <a:effectLst/>
              </a:rPr>
              <a:t>3 documents of the 16th-century Reformation </a:t>
            </a:r>
            <a:endParaRPr lang="en-US" sz="2000" dirty="0"/>
          </a:p>
          <a:p>
            <a:pPr lvl="1"/>
            <a:r>
              <a:rPr lang="en-US" sz="2000" dirty="0"/>
              <a:t>T</a:t>
            </a:r>
            <a:r>
              <a:rPr lang="en-US" sz="2000" dirty="0">
                <a:effectLst/>
              </a:rPr>
              <a:t>he Westminster confession and catechisms from 17th-century</a:t>
            </a:r>
          </a:p>
          <a:p>
            <a:pPr lvl="1"/>
            <a:r>
              <a:rPr lang="en-US" sz="2000" b="1" dirty="0"/>
              <a:t>Barmen Declaration</a:t>
            </a:r>
            <a:endParaRPr lang="en-US" sz="2000" b="1" dirty="0">
              <a:effectLst/>
            </a:endParaRPr>
          </a:p>
          <a:p>
            <a:pPr lvl="1"/>
            <a:r>
              <a:rPr lang="en-US" sz="2000" b="1" dirty="0"/>
              <a:t>The confession of 1967</a:t>
            </a:r>
          </a:p>
          <a:p>
            <a:endParaRPr lang="en-US" sz="1900" b="1" dirty="0"/>
          </a:p>
        </p:txBody>
      </p:sp>
    </p:spTree>
    <p:extLst>
      <p:ext uri="{BB962C8B-B14F-4D97-AF65-F5344CB8AC3E}">
        <p14:creationId xmlns:p14="http://schemas.microsoft.com/office/powerpoint/2010/main" val="27036857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24DCFCB-AB94-B071-B28E-3E991843744A}"/>
              </a:ext>
            </a:extLst>
          </p:cNvPr>
          <p:cNvSpPr>
            <a:spLocks noGrp="1"/>
          </p:cNvSpPr>
          <p:nvPr>
            <p:ph type="title"/>
          </p:nvPr>
        </p:nvSpPr>
        <p:spPr>
          <a:xfrm>
            <a:off x="1371599" y="294538"/>
            <a:ext cx="9895951" cy="1033669"/>
          </a:xfrm>
        </p:spPr>
        <p:txBody>
          <a:bodyPr>
            <a:normAutofit/>
          </a:bodyPr>
          <a:lstStyle/>
          <a:p>
            <a:r>
              <a:rPr lang="en-US" sz="3400">
                <a:solidFill>
                  <a:srgbClr val="FFFFFF"/>
                </a:solidFill>
                <a:latin typeface="+mn-lt"/>
              </a:rPr>
              <a:t>Barmen Declaration or the Theological Declaration of Barmen (1934)</a:t>
            </a:r>
          </a:p>
        </p:txBody>
      </p:sp>
      <p:sp>
        <p:nvSpPr>
          <p:cNvPr id="3" name="Content Placeholder 2">
            <a:extLst>
              <a:ext uri="{FF2B5EF4-FFF2-40B4-BE49-F238E27FC236}">
                <a16:creationId xmlns:a16="http://schemas.microsoft.com/office/drawing/2014/main" id="{81D73217-71C4-078B-80A7-5482A560CDE0}"/>
              </a:ext>
            </a:extLst>
          </p:cNvPr>
          <p:cNvSpPr>
            <a:spLocks noGrp="1"/>
          </p:cNvSpPr>
          <p:nvPr>
            <p:ph idx="1"/>
          </p:nvPr>
        </p:nvSpPr>
        <p:spPr>
          <a:xfrm>
            <a:off x="1371599" y="1739348"/>
            <a:ext cx="9724031" cy="4824114"/>
          </a:xfrm>
        </p:spPr>
        <p:txBody>
          <a:bodyPr anchor="ctr">
            <a:normAutofit/>
          </a:bodyPr>
          <a:lstStyle/>
          <a:p>
            <a:pPr marL="0" indent="0">
              <a:buNone/>
            </a:pPr>
            <a:r>
              <a:rPr lang="en-US" sz="1800" dirty="0">
                <a:effectLst/>
              </a:rPr>
              <a:t>The Theological Declaration of Barmen was written by a group of church leaders in Germany to help Christians withstand the challenges of the Nazi party and of the so-called “German Christians”</a:t>
            </a:r>
          </a:p>
          <a:p>
            <a:r>
              <a:rPr lang="en-US" sz="1800" dirty="0">
                <a:effectLst/>
              </a:rPr>
              <a:t>Most Germans took the union of Christianity, nationalism, and militarism for granted, and patriotic sentiments were equated with Christian truth. The German Christians exalted the racially pure nation and the rule of Hitler as God’s will for the German people. </a:t>
            </a:r>
            <a:endParaRPr lang="en-US" sz="1800" dirty="0"/>
          </a:p>
          <a:p>
            <a:r>
              <a:rPr lang="en-US" sz="1800" dirty="0">
                <a:effectLst/>
              </a:rPr>
              <a:t>Nonetheless, some in the churches resisted. Among them was Hans </a:t>
            </a:r>
            <a:r>
              <a:rPr lang="en-US" sz="1800" dirty="0" err="1">
                <a:effectLst/>
              </a:rPr>
              <a:t>Asmussen</a:t>
            </a:r>
            <a:r>
              <a:rPr lang="en-US" sz="1800" dirty="0">
                <a:effectLst/>
              </a:rPr>
              <a:t>, Karl Koch, Karl </a:t>
            </a:r>
            <a:r>
              <a:rPr lang="en-US" sz="1800" dirty="0" err="1">
                <a:effectLst/>
              </a:rPr>
              <a:t>Iraruer</a:t>
            </a:r>
            <a:r>
              <a:rPr lang="en-US" sz="1800" dirty="0">
                <a:effectLst/>
              </a:rPr>
              <a:t>, and Martin </a:t>
            </a:r>
            <a:r>
              <a:rPr lang="en-US" sz="1800" dirty="0" err="1">
                <a:effectLst/>
              </a:rPr>
              <a:t>Niemoller</a:t>
            </a:r>
            <a:r>
              <a:rPr lang="en-US" sz="1800" dirty="0">
                <a:effectLst/>
              </a:rPr>
              <a:t>, and theologian </a:t>
            </a:r>
            <a:r>
              <a:rPr lang="en-US" sz="1800" i="1" dirty="0">
                <a:effectLst/>
              </a:rPr>
              <a:t>Karl Barth</a:t>
            </a:r>
            <a:r>
              <a:rPr lang="en-US" sz="1800" dirty="0">
                <a:effectLst/>
              </a:rPr>
              <a:t>. </a:t>
            </a:r>
          </a:p>
          <a:p>
            <a:r>
              <a:rPr lang="en-US" sz="1800" dirty="0"/>
              <a:t>One of the main purposes of the Declaration was to establish a three-church confessional consensus opposing pro-Nazi "German Christianity". These three churches were Lutheran, Reformed, and United</a:t>
            </a:r>
          </a:p>
          <a:p>
            <a:r>
              <a:rPr lang="en-US" sz="1800" dirty="0">
                <a:effectLst/>
              </a:rPr>
              <a:t>Following a number of regional meetings, assembled representatives of Lutheran, Reformed, and United </a:t>
            </a:r>
            <a:r>
              <a:rPr lang="en-US" sz="1800" dirty="0"/>
              <a:t>churches met in </a:t>
            </a:r>
            <a:r>
              <a:rPr lang="en-US" sz="1800" dirty="0" err="1"/>
              <a:t>Gemarke</a:t>
            </a:r>
            <a:r>
              <a:rPr lang="en-US" sz="1800" dirty="0"/>
              <a:t> Church, Barmen, in the </a:t>
            </a:r>
            <a:r>
              <a:rPr lang="en-US" sz="1800" dirty="0">
                <a:effectLst/>
              </a:rPr>
              <a:t>city of </a:t>
            </a:r>
            <a:r>
              <a:rPr lang="en-US" sz="1800" dirty="0" err="1">
                <a:effectLst/>
              </a:rPr>
              <a:t>Wupperthal</a:t>
            </a:r>
            <a:r>
              <a:rPr lang="en-US" sz="1800" dirty="0">
                <a:effectLst/>
              </a:rPr>
              <a:t>, May 29–31, 1934. </a:t>
            </a:r>
          </a:p>
          <a:p>
            <a:r>
              <a:rPr lang="en-US" sz="1800" dirty="0">
                <a:effectLst/>
              </a:rPr>
              <a:t>Among the one hundred thirty-nine delegates were ordained ministers, fifty-three church members, and six </a:t>
            </a:r>
            <a:r>
              <a:rPr lang="en-US" sz="1800" dirty="0" err="1">
                <a:effectLst/>
              </a:rPr>
              <a:t>uni-versity</a:t>
            </a:r>
            <a:r>
              <a:rPr lang="en-US" sz="1800" dirty="0">
                <a:effectLst/>
              </a:rPr>
              <a:t> professors. </a:t>
            </a:r>
            <a:endParaRPr lang="en-US" sz="1800" dirty="0"/>
          </a:p>
          <a:p>
            <a:pPr marL="0" indent="0">
              <a:buNone/>
            </a:pPr>
            <a:endParaRPr lang="en-US" sz="1600" dirty="0"/>
          </a:p>
          <a:p>
            <a:endParaRPr lang="en-US" sz="1600" dirty="0"/>
          </a:p>
        </p:txBody>
      </p:sp>
    </p:spTree>
    <p:extLst>
      <p:ext uri="{BB962C8B-B14F-4D97-AF65-F5344CB8AC3E}">
        <p14:creationId xmlns:p14="http://schemas.microsoft.com/office/powerpoint/2010/main" val="23574285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7"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7ABF45D-EB9A-9B3C-F181-1B23AFA9CD2F}"/>
              </a:ext>
            </a:extLst>
          </p:cNvPr>
          <p:cNvSpPr>
            <a:spLocks noGrp="1"/>
          </p:cNvSpPr>
          <p:nvPr>
            <p:ph type="title"/>
          </p:nvPr>
        </p:nvSpPr>
        <p:spPr>
          <a:xfrm>
            <a:off x="466722" y="586855"/>
            <a:ext cx="3201366" cy="3387497"/>
          </a:xfrm>
        </p:spPr>
        <p:txBody>
          <a:bodyPr anchor="b">
            <a:normAutofit/>
          </a:bodyPr>
          <a:lstStyle/>
          <a:p>
            <a:pPr algn="r"/>
            <a:r>
              <a:rPr lang="en-US" sz="4000">
                <a:solidFill>
                  <a:srgbClr val="FFFFFF"/>
                </a:solidFill>
              </a:rPr>
              <a:t>Barmen Declaration </a:t>
            </a:r>
          </a:p>
        </p:txBody>
      </p:sp>
      <p:sp>
        <p:nvSpPr>
          <p:cNvPr id="3" name="Content Placeholder 2">
            <a:extLst>
              <a:ext uri="{FF2B5EF4-FFF2-40B4-BE49-F238E27FC236}">
                <a16:creationId xmlns:a16="http://schemas.microsoft.com/office/drawing/2014/main" id="{D38F0CB7-3718-F245-A8B8-E5E8036EE06D}"/>
              </a:ext>
            </a:extLst>
          </p:cNvPr>
          <p:cNvSpPr>
            <a:spLocks noGrp="1"/>
          </p:cNvSpPr>
          <p:nvPr>
            <p:ph idx="1"/>
          </p:nvPr>
        </p:nvSpPr>
        <p:spPr>
          <a:xfrm>
            <a:off x="4504548" y="997350"/>
            <a:ext cx="6555347" cy="5546047"/>
          </a:xfrm>
        </p:spPr>
        <p:txBody>
          <a:bodyPr anchor="ctr">
            <a:noAutofit/>
          </a:bodyPr>
          <a:lstStyle/>
          <a:p>
            <a:pPr marL="0" indent="0">
              <a:buNone/>
            </a:pPr>
            <a:r>
              <a:rPr lang="en-US" sz="1600" b="0" i="0" u="none" strike="noStrike" dirty="0">
                <a:effectLst/>
              </a:rPr>
              <a:t>The Barmen Declaration includes six theses:</a:t>
            </a:r>
          </a:p>
          <a:p>
            <a:endParaRPr lang="en-US" sz="1600" b="0" i="0" u="none" strike="noStrike" dirty="0">
              <a:effectLst/>
            </a:endParaRPr>
          </a:p>
          <a:p>
            <a:r>
              <a:rPr lang="en-US" sz="1600" b="0" i="0" u="none" strike="noStrike" dirty="0">
                <a:effectLst/>
              </a:rPr>
              <a:t>The source of revelation is only the Word of God — Jesus Christ.</a:t>
            </a:r>
          </a:p>
          <a:p>
            <a:pPr lvl="1"/>
            <a:r>
              <a:rPr lang="en-US" sz="1600" b="0" i="0" u="none" strike="noStrike" dirty="0">
                <a:effectLst/>
              </a:rPr>
              <a:t> Any other possible sources (earthly powers, for example) will not be accepted.</a:t>
            </a:r>
          </a:p>
          <a:p>
            <a:pPr marL="457200" lvl="1" indent="0">
              <a:buNone/>
            </a:pPr>
            <a:endParaRPr lang="en-US" sz="1600" b="0" i="0" u="none" strike="noStrike" dirty="0">
              <a:effectLst/>
            </a:endParaRPr>
          </a:p>
          <a:p>
            <a:r>
              <a:rPr lang="en-US" sz="1600" b="0" i="0" u="none" strike="noStrike" dirty="0">
                <a:effectLst/>
              </a:rPr>
              <a:t>Jesus Christ is the only Lord of all aspects of personal life. </a:t>
            </a:r>
          </a:p>
          <a:p>
            <a:pPr lvl="1"/>
            <a:r>
              <a:rPr lang="en-US" sz="1600" b="0" i="0" u="none" strike="noStrike" dirty="0">
                <a:effectLst/>
              </a:rPr>
              <a:t>There should be no other authority.</a:t>
            </a:r>
          </a:p>
          <a:p>
            <a:pPr marL="457200" lvl="1" indent="0">
              <a:buNone/>
            </a:pPr>
            <a:endParaRPr lang="en-US" sz="1600" b="0" i="0" u="none" strike="noStrike" dirty="0">
              <a:effectLst/>
            </a:endParaRPr>
          </a:p>
          <a:p>
            <a:r>
              <a:rPr lang="en-US" sz="1600" b="0" i="0" u="none" strike="noStrike" dirty="0">
                <a:effectLst/>
              </a:rPr>
              <a:t>The message and order of the church should not be influenced by the current political convictions.</a:t>
            </a:r>
          </a:p>
          <a:p>
            <a:pPr marL="0" indent="0">
              <a:buNone/>
            </a:pPr>
            <a:endParaRPr lang="en-US" sz="1600" b="0" i="0" u="none" strike="noStrike" dirty="0">
              <a:effectLst/>
            </a:endParaRPr>
          </a:p>
          <a:p>
            <a:r>
              <a:rPr lang="en-US" sz="1600" b="0" i="0" u="none" strike="noStrike" dirty="0">
                <a:effectLst/>
              </a:rPr>
              <a:t>The church should not be ruled by a leader ("Führer"). </a:t>
            </a:r>
          </a:p>
          <a:p>
            <a:pPr lvl="1"/>
            <a:r>
              <a:rPr lang="en-US" sz="1600" b="0" i="0" u="none" strike="noStrike" dirty="0">
                <a:effectLst/>
              </a:rPr>
              <a:t>There is no hierarchy in the church (Mt 20, 25f).</a:t>
            </a:r>
          </a:p>
          <a:p>
            <a:pPr marL="457200" lvl="1" indent="0">
              <a:buNone/>
            </a:pPr>
            <a:endParaRPr lang="en-US" sz="1600" b="0" i="0" u="none" strike="noStrike" dirty="0">
              <a:effectLst/>
            </a:endParaRPr>
          </a:p>
          <a:p>
            <a:r>
              <a:rPr lang="en-US" sz="1600" b="0" i="0" u="none" strike="noStrike" dirty="0">
                <a:effectLst/>
              </a:rPr>
              <a:t>The state should not fulfill the task of the church and vice versa. </a:t>
            </a:r>
          </a:p>
          <a:p>
            <a:pPr lvl="1"/>
            <a:r>
              <a:rPr lang="en-US" sz="1600" b="0" i="0" u="none" strike="noStrike" dirty="0">
                <a:effectLst/>
              </a:rPr>
              <a:t>State and church are both limited to their own business.</a:t>
            </a:r>
          </a:p>
          <a:p>
            <a:pPr marL="457200" lvl="1" indent="0">
              <a:buNone/>
            </a:pPr>
            <a:endParaRPr lang="en-US" sz="1600" b="0" i="0" u="none" strike="noStrike" dirty="0">
              <a:effectLst/>
            </a:endParaRPr>
          </a:p>
          <a:p>
            <a:r>
              <a:rPr lang="en-US" sz="1600" b="0" i="0" u="none" strike="noStrike" dirty="0">
                <a:effectLst/>
              </a:rPr>
              <a:t>Therefore, the Barmen Declaration rejects (</a:t>
            </a:r>
            <a:r>
              <a:rPr lang="en-US" sz="1600" b="0" i="0" u="none" strike="noStrike" dirty="0" err="1">
                <a:effectLst/>
              </a:rPr>
              <a:t>i</a:t>
            </a:r>
            <a:r>
              <a:rPr lang="en-US" sz="1600" b="0" i="0" u="none" strike="noStrike" dirty="0">
                <a:effectLst/>
              </a:rPr>
              <a:t>) the subordination of the Church to the state (8.22–3) and (ii) the subordination of the Word and Spirit to the Church.</a:t>
            </a:r>
          </a:p>
          <a:p>
            <a:endParaRPr lang="en-US" sz="1600" dirty="0"/>
          </a:p>
        </p:txBody>
      </p:sp>
    </p:spTree>
    <p:extLst>
      <p:ext uri="{BB962C8B-B14F-4D97-AF65-F5344CB8AC3E}">
        <p14:creationId xmlns:p14="http://schemas.microsoft.com/office/powerpoint/2010/main" val="1782806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1A859E-C3A2-0B22-8658-0079936328E0}"/>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Confession of 1967</a:t>
            </a:r>
          </a:p>
        </p:txBody>
      </p:sp>
      <p:sp>
        <p:nvSpPr>
          <p:cNvPr id="3" name="Content Placeholder 2">
            <a:extLst>
              <a:ext uri="{FF2B5EF4-FFF2-40B4-BE49-F238E27FC236}">
                <a16:creationId xmlns:a16="http://schemas.microsoft.com/office/drawing/2014/main" id="{54E38182-3104-26D9-3311-90C39AA83B50}"/>
              </a:ext>
            </a:extLst>
          </p:cNvPr>
          <p:cNvSpPr>
            <a:spLocks noGrp="1"/>
          </p:cNvSpPr>
          <p:nvPr>
            <p:ph idx="1"/>
          </p:nvPr>
        </p:nvSpPr>
        <p:spPr>
          <a:xfrm>
            <a:off x="840259" y="1791730"/>
            <a:ext cx="10812163" cy="4771732"/>
          </a:xfrm>
        </p:spPr>
        <p:txBody>
          <a:bodyPr anchor="ctr">
            <a:normAutofit/>
          </a:bodyPr>
          <a:lstStyle/>
          <a:p>
            <a:r>
              <a:rPr lang="en-US" sz="1800" b="0" i="0" u="none" strike="noStrike" dirty="0">
                <a:effectLst/>
              </a:rPr>
              <a:t>The </a:t>
            </a:r>
            <a:r>
              <a:rPr lang="en-US" sz="1800" i="0" u="none" strike="noStrike" dirty="0">
                <a:effectLst/>
              </a:rPr>
              <a:t>Confession of 1967 </a:t>
            </a:r>
            <a:r>
              <a:rPr lang="en-US" sz="1800" b="0" i="0" u="none" strike="noStrike" dirty="0">
                <a:effectLst/>
              </a:rPr>
              <a:t>(C67) was written as a modern statement of the faith for the United Presbyterian Church in the United States of America (UPCUSA), the "northern church", to supplement the Westminster Confession and the other statements of faith in its then new </a:t>
            </a:r>
            <a:r>
              <a:rPr lang="en-US" sz="1800" b="0" i="1" u="none" strike="noStrike" dirty="0">
                <a:effectLst/>
              </a:rPr>
              <a:t>Book of Confessions</a:t>
            </a:r>
            <a:r>
              <a:rPr lang="en-US" sz="1800" b="0" i="0" u="none" strike="noStrike" dirty="0">
                <a:effectLst/>
              </a:rPr>
              <a:t>.</a:t>
            </a:r>
          </a:p>
          <a:p>
            <a:r>
              <a:rPr lang="en-US" sz="1800" dirty="0">
                <a:effectLst/>
              </a:rPr>
              <a:t>One of the issues was what would make the new statement ‘‘contemporary’’</a:t>
            </a:r>
          </a:p>
          <a:p>
            <a:pPr lvl="1"/>
            <a:r>
              <a:rPr lang="en-US" sz="1800" dirty="0">
                <a:effectLst/>
              </a:rPr>
              <a:t>While each of the pre-20th-century standards in The Book of Confessions, from Nicaea to Westminster, was a product of a particular historical context, none had been conceived as a </a:t>
            </a:r>
            <a:r>
              <a:rPr lang="en-US" sz="1800" i="1" dirty="0">
                <a:effectLst/>
              </a:rPr>
              <a:t>contemporary statement</a:t>
            </a:r>
            <a:r>
              <a:rPr lang="en-US" sz="1800" dirty="0">
                <a:effectLst/>
              </a:rPr>
              <a:t>. </a:t>
            </a:r>
          </a:p>
          <a:p>
            <a:r>
              <a:rPr lang="en-US" sz="1800" dirty="0">
                <a:effectLst/>
              </a:rPr>
              <a:t>Like Barmen, C67 was not intended to provide an all-embracing theology or dogma but a response to pressing needs of the day. The preface to C67 stipulates: </a:t>
            </a:r>
          </a:p>
          <a:p>
            <a:pPr marL="457200" lvl="1" indent="0">
              <a:buNone/>
            </a:pPr>
            <a:r>
              <a:rPr lang="en-US" sz="1800" i="1" dirty="0">
                <a:effectLst/>
              </a:rPr>
              <a:t>The purpose of the Confession of 1967 is to call the church to that unity in confession and mission which is required of disciples today. This Confession is not a ‘‘system of doctrine’’, nor does it include all the traditional topics of theology. For example, the Trinity and the Person of Christ are not redefined but are recognized and reaffirmed as forming the basis and determining the structure of the Christian faith. </a:t>
            </a:r>
          </a:p>
          <a:p>
            <a:pPr marL="228600" lvl="1">
              <a:spcBef>
                <a:spcPts val="1000"/>
              </a:spcBef>
            </a:pPr>
            <a:r>
              <a:rPr lang="en-US" sz="1800" dirty="0"/>
              <a:t>In placing Barmen immediately prior to their own ‘‘brief ’’ Confession of 1967, the committee was in part demonstrating what a contemporary contextual statement of faith could be. </a:t>
            </a:r>
          </a:p>
          <a:p>
            <a:pPr marL="228600" lvl="1">
              <a:spcBef>
                <a:spcPts val="1000"/>
              </a:spcBef>
            </a:pPr>
            <a:r>
              <a:rPr lang="en-US" sz="1800" dirty="0"/>
              <a:t>The naming of their confession for the year when it was adopted further underlined its contemporaneity.</a:t>
            </a:r>
            <a:endParaRPr lang="en-US" sz="1800" i="1" dirty="0"/>
          </a:p>
        </p:txBody>
      </p:sp>
    </p:spTree>
    <p:extLst>
      <p:ext uri="{BB962C8B-B14F-4D97-AF65-F5344CB8AC3E}">
        <p14:creationId xmlns:p14="http://schemas.microsoft.com/office/powerpoint/2010/main" val="25536731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Title 1">
            <a:extLst>
              <a:ext uri="{FF2B5EF4-FFF2-40B4-BE49-F238E27FC236}">
                <a16:creationId xmlns:a16="http://schemas.microsoft.com/office/drawing/2014/main" id="{41A87794-C6CD-DE03-85AC-7C873378361E}"/>
              </a:ext>
            </a:extLst>
          </p:cNvPr>
          <p:cNvSpPr>
            <a:spLocks noGrp="1"/>
          </p:cNvSpPr>
          <p:nvPr>
            <p:ph type="title"/>
          </p:nvPr>
        </p:nvSpPr>
        <p:spPr>
          <a:xfrm>
            <a:off x="958506" y="800392"/>
            <a:ext cx="10264697" cy="1212102"/>
          </a:xfrm>
        </p:spPr>
        <p:txBody>
          <a:bodyPr>
            <a:normAutofit/>
          </a:bodyPr>
          <a:lstStyle/>
          <a:p>
            <a:r>
              <a:rPr lang="en-US" sz="4000">
                <a:solidFill>
                  <a:srgbClr val="FFFFFF"/>
                </a:solidFill>
              </a:rPr>
              <a:t>Confession of 1967</a:t>
            </a:r>
          </a:p>
        </p:txBody>
      </p:sp>
      <p:sp>
        <p:nvSpPr>
          <p:cNvPr id="3" name="Content Placeholder 2">
            <a:extLst>
              <a:ext uri="{FF2B5EF4-FFF2-40B4-BE49-F238E27FC236}">
                <a16:creationId xmlns:a16="http://schemas.microsoft.com/office/drawing/2014/main" id="{94039EC7-6364-EF88-876B-F40831D469B7}"/>
              </a:ext>
            </a:extLst>
          </p:cNvPr>
          <p:cNvSpPr>
            <a:spLocks noGrp="1"/>
          </p:cNvSpPr>
          <p:nvPr>
            <p:ph idx="1"/>
          </p:nvPr>
        </p:nvSpPr>
        <p:spPr>
          <a:xfrm>
            <a:off x="1367624" y="2490436"/>
            <a:ext cx="9708995" cy="3567173"/>
          </a:xfrm>
        </p:spPr>
        <p:txBody>
          <a:bodyPr anchor="ctr">
            <a:normAutofit/>
          </a:bodyPr>
          <a:lstStyle/>
          <a:p>
            <a:r>
              <a:rPr lang="en-US" sz="2000"/>
              <a:t>C67 was written and debated in a denomination that found itself in an era shaped by the social movements of the 1950s and 1960s. </a:t>
            </a:r>
          </a:p>
          <a:p>
            <a:r>
              <a:rPr lang="en-US" sz="2000"/>
              <a:t>The sexual revolution, woman's liberation, the civil rights movement, and the anti-war effort seemed to clash with the traditional values of the institutionalized church. </a:t>
            </a:r>
          </a:p>
          <a:p>
            <a:r>
              <a:rPr lang="en-US" sz="2000">
                <a:effectLst/>
              </a:rPr>
              <a:t>From the Book of Confessions </a:t>
            </a:r>
            <a:r>
              <a:rPr lang="en-US" sz="2000"/>
              <a:t>intro:</a:t>
            </a:r>
          </a:p>
          <a:p>
            <a:pPr marL="457200" lvl="1" indent="0">
              <a:buNone/>
            </a:pPr>
            <a:r>
              <a:rPr lang="en-US" sz="2000" i="1">
                <a:effectLst/>
              </a:rPr>
              <a:t>(C67) calls the church to obedient action, particularly in response to social problems such as racial discrimination, nationalistic arrogance, and family and class conflict. It sees the life, death, resurrection, and promised coming of Jesus Christ as the pattern for the church’s mission today, and calls on all Christians to be reconciled to God and to one another. </a:t>
            </a:r>
          </a:p>
          <a:p>
            <a:endParaRPr lang="en-US" sz="2000"/>
          </a:p>
        </p:txBody>
      </p:sp>
    </p:spTree>
    <p:extLst>
      <p:ext uri="{BB962C8B-B14F-4D97-AF65-F5344CB8AC3E}">
        <p14:creationId xmlns:p14="http://schemas.microsoft.com/office/powerpoint/2010/main" val="23562553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56B2C21-A230-48C0-8DF1-C46611373C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847E18C-932D-4C95-AABA-FEC7C9499A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150CB11-0C61-439E-910F-5787759E72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43F8A58B-5155-44CE-A5FF-7647B47D0A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9" name="Rectangle 18">
            <a:extLst>
              <a:ext uri="{FF2B5EF4-FFF2-40B4-BE49-F238E27FC236}">
                <a16:creationId xmlns:a16="http://schemas.microsoft.com/office/drawing/2014/main" id="{443F2ACA-E6D6-4028-82DD-F03C262D5D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5" y="1410079"/>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162ADAB-2AB6-223B-C161-6E2307C36456}"/>
              </a:ext>
            </a:extLst>
          </p:cNvPr>
          <p:cNvSpPr>
            <a:spLocks noGrp="1"/>
          </p:cNvSpPr>
          <p:nvPr>
            <p:ph type="title"/>
          </p:nvPr>
        </p:nvSpPr>
        <p:spPr>
          <a:xfrm>
            <a:off x="586478" y="1683756"/>
            <a:ext cx="3115265" cy="2396359"/>
          </a:xfrm>
        </p:spPr>
        <p:txBody>
          <a:bodyPr anchor="b">
            <a:normAutofit/>
          </a:bodyPr>
          <a:lstStyle/>
          <a:p>
            <a:pPr algn="r"/>
            <a:r>
              <a:rPr lang="en-US" sz="4000">
                <a:solidFill>
                  <a:srgbClr val="FFFFFF"/>
                </a:solidFill>
              </a:rPr>
              <a:t>Confession of 1967</a:t>
            </a:r>
          </a:p>
        </p:txBody>
      </p:sp>
      <p:graphicFrame>
        <p:nvGraphicFramePr>
          <p:cNvPr id="5" name="Content Placeholder 2">
            <a:extLst>
              <a:ext uri="{FF2B5EF4-FFF2-40B4-BE49-F238E27FC236}">
                <a16:creationId xmlns:a16="http://schemas.microsoft.com/office/drawing/2014/main" id="{48C67805-BFAC-AF83-F9EE-BE24CD04BA9C}"/>
              </a:ext>
            </a:extLst>
          </p:cNvPr>
          <p:cNvGraphicFramePr>
            <a:graphicFrameLocks noGrp="1"/>
          </p:cNvGraphicFramePr>
          <p:nvPr>
            <p:ph idx="1"/>
            <p:extLst>
              <p:ext uri="{D42A27DB-BD31-4B8C-83A1-F6EECF244321}">
                <p14:modId xmlns:p14="http://schemas.microsoft.com/office/powerpoint/2010/main" val="1179305344"/>
              </p:ext>
            </p:extLst>
          </p:nvPr>
        </p:nvGraphicFramePr>
        <p:xfrm>
          <a:off x="4905052" y="750440"/>
          <a:ext cx="6666833" cy="54539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02253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16571FB-9C0E-FC78-141D-7E0AD16CC889}"/>
              </a:ext>
            </a:extLst>
          </p:cNvPr>
          <p:cNvSpPr>
            <a:spLocks noGrp="1"/>
          </p:cNvSpPr>
          <p:nvPr>
            <p:ph type="title"/>
          </p:nvPr>
        </p:nvSpPr>
        <p:spPr>
          <a:xfrm>
            <a:off x="656823" y="962166"/>
            <a:ext cx="3103808" cy="4421876"/>
          </a:xfrm>
        </p:spPr>
        <p:txBody>
          <a:bodyPr anchor="t">
            <a:normAutofit/>
          </a:bodyPr>
          <a:lstStyle/>
          <a:p>
            <a:pPr algn="r"/>
            <a:r>
              <a:rPr lang="en-US" sz="4000"/>
              <a:t>Brief Statement of Faith (1996)</a:t>
            </a:r>
          </a:p>
        </p:txBody>
      </p:sp>
      <p:sp>
        <p:nvSpPr>
          <p:cNvPr id="3" name="Content Placeholder 2">
            <a:extLst>
              <a:ext uri="{FF2B5EF4-FFF2-40B4-BE49-F238E27FC236}">
                <a16:creationId xmlns:a16="http://schemas.microsoft.com/office/drawing/2014/main" id="{E6691E9A-BEDE-6D42-B830-D5570145D5FC}"/>
              </a:ext>
            </a:extLst>
          </p:cNvPr>
          <p:cNvSpPr>
            <a:spLocks noGrp="1"/>
          </p:cNvSpPr>
          <p:nvPr>
            <p:ph idx="1"/>
          </p:nvPr>
        </p:nvSpPr>
        <p:spPr>
          <a:xfrm>
            <a:off x="4038600" y="864142"/>
            <a:ext cx="7545801" cy="5129715"/>
          </a:xfrm>
        </p:spPr>
        <p:txBody>
          <a:bodyPr anchor="t">
            <a:noAutofit/>
          </a:bodyPr>
          <a:lstStyle/>
          <a:p>
            <a:r>
              <a:rPr lang="en-US" sz="1800" dirty="0">
                <a:effectLst/>
              </a:rPr>
              <a:t>This confession is a result of reunion in 1983 of the United Presbyterian Church in the United States of America and the Presbyterian Church in the United States. </a:t>
            </a:r>
          </a:p>
          <a:p>
            <a:r>
              <a:rPr lang="en-US" sz="1800" dirty="0"/>
              <a:t>The “Plan for Reunion” called for the preparation of a brief statement of the Reformed faith for possible inclusion in </a:t>
            </a:r>
            <a:r>
              <a:rPr lang="en-US" sz="1800" i="1" dirty="0"/>
              <a:t>The Book of Confessions</a:t>
            </a:r>
            <a:r>
              <a:rPr lang="en-US" sz="1800" dirty="0"/>
              <a:t>. </a:t>
            </a:r>
          </a:p>
          <a:p>
            <a:r>
              <a:rPr lang="en-US" sz="1800" dirty="0"/>
              <a:t>It was adopted by the PCUSA for inclusion in the Book of Confessions in 1991.</a:t>
            </a:r>
          </a:p>
          <a:p>
            <a:r>
              <a:rPr lang="en-US" sz="1800" dirty="0">
                <a:effectLst/>
              </a:rPr>
              <a:t>In two pages. The statement confesses the faith of the church catholic (universal), Protestant, and Reformed. </a:t>
            </a:r>
            <a:endParaRPr lang="en-US" sz="1800" dirty="0"/>
          </a:p>
          <a:p>
            <a:r>
              <a:rPr lang="en-US" sz="1800" b="0" i="0" u="none" strike="noStrike" dirty="0">
                <a:effectLst/>
              </a:rPr>
              <a:t>This statement is not intended to stand alone, apart from the other confessions of our church. </a:t>
            </a:r>
          </a:p>
          <a:p>
            <a:r>
              <a:rPr lang="en-US" sz="1800" b="0" i="0" u="none" strike="noStrike" dirty="0">
                <a:effectLst/>
              </a:rPr>
              <a:t>It does not pretend to be a complete list of all our beliefs, nor does it explain any of them in detail. </a:t>
            </a:r>
          </a:p>
          <a:p>
            <a:r>
              <a:rPr lang="en-US" sz="1800" b="0" i="0" u="none" strike="noStrike" dirty="0">
                <a:effectLst/>
              </a:rPr>
              <a:t>It is designed to be confessed by the whole congregation in the setting of public worship, and it may also serve pastors and teachers as an aid to Christian instruction. </a:t>
            </a:r>
          </a:p>
          <a:p>
            <a:r>
              <a:rPr lang="en-US" sz="1800" b="0" i="0" u="none" strike="noStrike" dirty="0">
                <a:effectLst/>
              </a:rPr>
              <a:t>It celebrates our rediscovery that for all our undoubted diversity, we are bound together by a common faith and a common task.</a:t>
            </a:r>
            <a:endParaRPr lang="en-US" sz="1800" dirty="0"/>
          </a:p>
        </p:txBody>
      </p:sp>
      <p:sp>
        <p:nvSpPr>
          <p:cNvPr id="10" name="Rectangle 9">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100000">
                <a:schemeClr val="accent1">
                  <a:lumMod val="50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76000"/>
                </a:srgbClr>
              </a:gs>
              <a:gs pos="100000">
                <a:schemeClr val="accent1"/>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6661275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34368" y="563918"/>
            <a:ext cx="4119932" cy="5978614"/>
            <a:chOff x="7513372" y="803186"/>
            <a:chExt cx="4163968" cy="5978614"/>
          </a:xfrm>
        </p:grpSpPr>
        <p:sp>
          <p:nvSpPr>
            <p:cNvPr id="11"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itle 1">
            <a:extLst>
              <a:ext uri="{FF2B5EF4-FFF2-40B4-BE49-F238E27FC236}">
                <a16:creationId xmlns:a16="http://schemas.microsoft.com/office/drawing/2014/main" id="{BFBEF1AB-0AB2-881C-F597-EFAE25FFAE9B}"/>
              </a:ext>
            </a:extLst>
          </p:cNvPr>
          <p:cNvSpPr>
            <a:spLocks noGrp="1"/>
          </p:cNvSpPr>
          <p:nvPr>
            <p:ph type="title"/>
          </p:nvPr>
        </p:nvSpPr>
        <p:spPr>
          <a:xfrm>
            <a:off x="1098468" y="885651"/>
            <a:ext cx="3229803" cy="4624603"/>
          </a:xfrm>
        </p:spPr>
        <p:txBody>
          <a:bodyPr>
            <a:normAutofit/>
          </a:bodyPr>
          <a:lstStyle/>
          <a:p>
            <a:r>
              <a:rPr lang="en-US">
                <a:solidFill>
                  <a:srgbClr val="FFFFFF"/>
                </a:solidFill>
              </a:rPr>
              <a:t>Brief Statement of Faith</a:t>
            </a:r>
          </a:p>
        </p:txBody>
      </p:sp>
      <p:sp>
        <p:nvSpPr>
          <p:cNvPr id="3" name="Content Placeholder 2">
            <a:extLst>
              <a:ext uri="{FF2B5EF4-FFF2-40B4-BE49-F238E27FC236}">
                <a16:creationId xmlns:a16="http://schemas.microsoft.com/office/drawing/2014/main" id="{AEAE90DD-17CC-4E2C-ECF4-264F9A9F0C31}"/>
              </a:ext>
            </a:extLst>
          </p:cNvPr>
          <p:cNvSpPr>
            <a:spLocks noGrp="1"/>
          </p:cNvSpPr>
          <p:nvPr>
            <p:ph idx="1"/>
          </p:nvPr>
        </p:nvSpPr>
        <p:spPr>
          <a:xfrm>
            <a:off x="4978708" y="885651"/>
            <a:ext cx="6525220" cy="4616849"/>
          </a:xfrm>
        </p:spPr>
        <p:txBody>
          <a:bodyPr anchor="ctr">
            <a:normAutofit/>
          </a:bodyPr>
          <a:lstStyle/>
          <a:p>
            <a:pPr marL="0" indent="0">
              <a:buNone/>
            </a:pPr>
            <a:r>
              <a:rPr lang="en-US" sz="2200">
                <a:effectLst/>
              </a:rPr>
              <a:t>From Preface</a:t>
            </a:r>
          </a:p>
          <a:p>
            <a:pPr marL="0" indent="0">
              <a:buNone/>
            </a:pPr>
            <a:endParaRPr lang="en-US" sz="2200"/>
          </a:p>
          <a:p>
            <a:pPr marL="0" indent="0">
              <a:buNone/>
            </a:pPr>
            <a:r>
              <a:rPr lang="en-US" sz="2200" i="1">
                <a:effectLst/>
              </a:rPr>
              <a:t>No confession of faith looks merely to the past; every confession seeks to cast the light of a priceless heritage on the needs of the present moment, and so to shape the future. Reformed confessions, in particular, when necessary, even re-form the tradition itself in the light of the Word of God. From the first, the Re- ormed churches have insisted that the renewal of the church must become visible in the transformation of human lives and societies. Hence “A Brief Statement of Faith” lifts up concerns that call most urgently for the church’s attention in our time.</a:t>
            </a:r>
            <a:endParaRPr lang="en-US" sz="2200" i="1"/>
          </a:p>
          <a:p>
            <a:endParaRPr lang="en-US" sz="2200"/>
          </a:p>
        </p:txBody>
      </p:sp>
    </p:spTree>
    <p:extLst>
      <p:ext uri="{BB962C8B-B14F-4D97-AF65-F5344CB8AC3E}">
        <p14:creationId xmlns:p14="http://schemas.microsoft.com/office/powerpoint/2010/main" val="1265690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9EE2C38-2A91-E210-0652-D3DE8DC7B3FC}"/>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Belhar Confession (1982)</a:t>
            </a:r>
          </a:p>
        </p:txBody>
      </p:sp>
      <p:sp>
        <p:nvSpPr>
          <p:cNvPr id="3" name="Content Placeholder 2">
            <a:extLst>
              <a:ext uri="{FF2B5EF4-FFF2-40B4-BE49-F238E27FC236}">
                <a16:creationId xmlns:a16="http://schemas.microsoft.com/office/drawing/2014/main" id="{1E059B4C-3E1D-F9D7-9FD2-F2864A7FC652}"/>
              </a:ext>
            </a:extLst>
          </p:cNvPr>
          <p:cNvSpPr>
            <a:spLocks noGrp="1"/>
          </p:cNvSpPr>
          <p:nvPr>
            <p:ph idx="1"/>
          </p:nvPr>
        </p:nvSpPr>
        <p:spPr>
          <a:xfrm>
            <a:off x="976185" y="1622745"/>
            <a:ext cx="10119446" cy="4378810"/>
          </a:xfrm>
        </p:spPr>
        <p:txBody>
          <a:bodyPr anchor="ctr">
            <a:normAutofit/>
          </a:bodyPr>
          <a:lstStyle/>
          <a:p>
            <a:r>
              <a:rPr lang="en-US" sz="1800" dirty="0">
                <a:effectLst/>
              </a:rPr>
              <a:t>The Dutch Reformed Churches in South Africa traditionally had Three Standards of Unity: The Belgic Confession (1561), the Heidelberg Catechism (1563) and The Canons of Dort (1618-1619). </a:t>
            </a:r>
          </a:p>
          <a:p>
            <a:pPr lvl="1"/>
            <a:r>
              <a:rPr lang="en-US" sz="1800" dirty="0">
                <a:effectLst/>
              </a:rPr>
              <a:t>In their original European context these documents asserted that Protestant Christians were not anarchists, but were good citizens, willing to obey the government of the land. </a:t>
            </a:r>
          </a:p>
          <a:p>
            <a:r>
              <a:rPr lang="en-US" sz="1800" dirty="0">
                <a:effectLst/>
              </a:rPr>
              <a:t>These confessions from the 16th and 17th centuries were used in the 19th and 20th centuries in South Africa to justify obedience to a government that imposed strict separation of the races and domination by members of the white race.</a:t>
            </a:r>
          </a:p>
          <a:p>
            <a:r>
              <a:rPr lang="en-US" sz="1800" dirty="0">
                <a:effectLst/>
              </a:rPr>
              <a:t>The system was called by its Afrikaans name, “Apartheid.” </a:t>
            </a:r>
          </a:p>
          <a:p>
            <a:r>
              <a:rPr lang="en-US" sz="1800" dirty="0">
                <a:effectLst/>
              </a:rPr>
              <a:t>The Confession of Belhar was written by m</a:t>
            </a:r>
            <a:r>
              <a:rPr lang="en-US" sz="1800" dirty="0"/>
              <a:t>embers and leaders of the Dutch Reformed Mission Church in South Africa </a:t>
            </a:r>
            <a:r>
              <a:rPr lang="en-US" sz="1800" dirty="0">
                <a:effectLst/>
              </a:rPr>
              <a:t>as a protest against a heretical theological stance by the white Dutch Reformed Church that used the Bible and the Confessions to justify the harsh and unjust system of Apartheid. </a:t>
            </a:r>
            <a:endParaRPr lang="en-US" sz="1800" dirty="0"/>
          </a:p>
          <a:p>
            <a:endParaRPr lang="en-US" sz="1700" dirty="0"/>
          </a:p>
        </p:txBody>
      </p:sp>
    </p:spTree>
    <p:extLst>
      <p:ext uri="{BB962C8B-B14F-4D97-AF65-F5344CB8AC3E}">
        <p14:creationId xmlns:p14="http://schemas.microsoft.com/office/powerpoint/2010/main" val="9901808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EE2AD96-B495-4E06-9291-B71706F728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3CF6D67-C5A8-4ADD-9E8E-1E38CA1D316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638515" y="639280"/>
            <a:ext cx="6858000" cy="5579440"/>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6909FA0-B515-4681-B7A8-FA281D133B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393206" y="395206"/>
            <a:ext cx="6346209" cy="5576080"/>
          </a:xfrm>
          <a:prstGeom prst="rect">
            <a:avLst/>
          </a:prstGeom>
          <a:gradFill>
            <a:gsLst>
              <a:gs pos="0">
                <a:srgbClr val="000000">
                  <a:alpha val="0"/>
                </a:srgbClr>
              </a:gs>
              <a:gs pos="99000">
                <a:schemeClr val="accent1">
                  <a:alpha val="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21C9FE86-FCC3-4A31-AA1C-C882262B7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528907" y="2818967"/>
            <a:ext cx="2501979" cy="5576080"/>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7D96243B-ECED-4B71-8E06-AE9A285EAD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425002" y="852793"/>
            <a:ext cx="6858001" cy="5152412"/>
          </a:xfrm>
          <a:prstGeom prst="rect">
            <a:avLst/>
          </a:prstGeom>
          <a:gradFill>
            <a:gsLst>
              <a:gs pos="0">
                <a:srgbClr val="000000">
                  <a:alpha val="0"/>
                </a:srgbClr>
              </a:gs>
              <a:gs pos="99000">
                <a:schemeClr val="accent1">
                  <a:alpha val="11000"/>
                </a:scheme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Oval 17">
            <a:extLst>
              <a:ext uri="{FF2B5EF4-FFF2-40B4-BE49-F238E27FC236}">
                <a16:creationId xmlns:a16="http://schemas.microsoft.com/office/drawing/2014/main" id="{A09989E4-EFDC-4A90-A633-E0525FB413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818753" y="1128497"/>
            <a:ext cx="4318303" cy="4318303"/>
          </a:xfrm>
          <a:prstGeom prst="ellipse">
            <a:avLst/>
          </a:prstGeom>
          <a:gradFill>
            <a:gsLst>
              <a:gs pos="39000">
                <a:schemeClr val="accent1">
                  <a:alpha val="0"/>
                </a:schemeClr>
              </a:gs>
              <a:gs pos="100000">
                <a:schemeClr val="accent1">
                  <a:lumMod val="60000"/>
                  <a:lumOff val="40000"/>
                  <a:alpha val="15000"/>
                </a:schemeClr>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372AB97-69E3-E056-4EBC-BC936F34F810}"/>
              </a:ext>
            </a:extLst>
          </p:cNvPr>
          <p:cNvSpPr>
            <a:spLocks noGrp="1"/>
          </p:cNvSpPr>
          <p:nvPr>
            <p:ph type="title"/>
          </p:nvPr>
        </p:nvSpPr>
        <p:spPr>
          <a:xfrm>
            <a:off x="826396" y="586855"/>
            <a:ext cx="4230100" cy="3387497"/>
          </a:xfrm>
        </p:spPr>
        <p:txBody>
          <a:bodyPr anchor="b">
            <a:normAutofit/>
          </a:bodyPr>
          <a:lstStyle/>
          <a:p>
            <a:pPr algn="r"/>
            <a:r>
              <a:rPr lang="en-US" sz="4000">
                <a:solidFill>
                  <a:srgbClr val="FFFFFF"/>
                </a:solidFill>
              </a:rPr>
              <a:t>Belhar Confession</a:t>
            </a:r>
          </a:p>
        </p:txBody>
      </p:sp>
      <p:sp>
        <p:nvSpPr>
          <p:cNvPr id="3" name="Content Placeholder 2">
            <a:extLst>
              <a:ext uri="{FF2B5EF4-FFF2-40B4-BE49-F238E27FC236}">
                <a16:creationId xmlns:a16="http://schemas.microsoft.com/office/drawing/2014/main" id="{C76DE033-05D6-0C2F-28D1-2C2A4900015E}"/>
              </a:ext>
            </a:extLst>
          </p:cNvPr>
          <p:cNvSpPr>
            <a:spLocks noGrp="1"/>
          </p:cNvSpPr>
          <p:nvPr>
            <p:ph idx="1"/>
          </p:nvPr>
        </p:nvSpPr>
        <p:spPr>
          <a:xfrm>
            <a:off x="6503158" y="649480"/>
            <a:ext cx="4862447" cy="5546047"/>
          </a:xfrm>
        </p:spPr>
        <p:txBody>
          <a:bodyPr anchor="ctr">
            <a:normAutofit/>
          </a:bodyPr>
          <a:lstStyle/>
          <a:p>
            <a:pPr marL="0" indent="0">
              <a:buNone/>
            </a:pPr>
            <a:r>
              <a:rPr lang="en-US" sz="2000" dirty="0">
                <a:effectLst/>
              </a:rPr>
              <a:t>Although Apartheid is the human context for the Confession of Belhar, it is never mentioned in the confession. </a:t>
            </a:r>
          </a:p>
          <a:p>
            <a:r>
              <a:rPr lang="en-US" sz="2000" dirty="0">
                <a:effectLst/>
              </a:rPr>
              <a:t>Rather, Belhar lifts up the heart of the Gospel as a bringer of hope for the human condition</a:t>
            </a:r>
          </a:p>
          <a:p>
            <a:r>
              <a:rPr lang="en-US" sz="2000" dirty="0">
                <a:effectLst/>
              </a:rPr>
              <a:t>It demonstrates that confessional affirmations can arise from social ethics. </a:t>
            </a:r>
          </a:p>
          <a:p>
            <a:endParaRPr lang="en-US" sz="2000" dirty="0"/>
          </a:p>
        </p:txBody>
      </p:sp>
    </p:spTree>
    <p:extLst>
      <p:ext uri="{BB962C8B-B14F-4D97-AF65-F5344CB8AC3E}">
        <p14:creationId xmlns:p14="http://schemas.microsoft.com/office/powerpoint/2010/main" val="1973166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45DC74D-A7FF-0ADC-9ECE-71B380D359AF}"/>
              </a:ext>
            </a:extLst>
          </p:cNvPr>
          <p:cNvSpPr>
            <a:spLocks noGrp="1"/>
          </p:cNvSpPr>
          <p:nvPr>
            <p:ph type="title"/>
          </p:nvPr>
        </p:nvSpPr>
        <p:spPr>
          <a:xfrm>
            <a:off x="1371599" y="294538"/>
            <a:ext cx="9895951" cy="1033669"/>
          </a:xfrm>
        </p:spPr>
        <p:txBody>
          <a:bodyPr>
            <a:normAutofit/>
          </a:bodyPr>
          <a:lstStyle/>
          <a:p>
            <a:r>
              <a:rPr lang="en-US" sz="4000" b="1" dirty="0">
                <a:solidFill>
                  <a:srgbClr val="FFFFFF"/>
                </a:solidFill>
              </a:rPr>
              <a:t>Confessional Church</a:t>
            </a:r>
          </a:p>
        </p:txBody>
      </p:sp>
      <p:sp>
        <p:nvSpPr>
          <p:cNvPr id="3" name="Content Placeholder 2">
            <a:extLst>
              <a:ext uri="{FF2B5EF4-FFF2-40B4-BE49-F238E27FC236}">
                <a16:creationId xmlns:a16="http://schemas.microsoft.com/office/drawing/2014/main" id="{7BCBD3CB-ABF7-6E41-4ECE-4436C92D214E}"/>
              </a:ext>
            </a:extLst>
          </p:cNvPr>
          <p:cNvSpPr>
            <a:spLocks noGrp="1"/>
          </p:cNvSpPr>
          <p:nvPr>
            <p:ph idx="1"/>
          </p:nvPr>
        </p:nvSpPr>
        <p:spPr>
          <a:xfrm>
            <a:off x="1371599" y="2318197"/>
            <a:ext cx="9724031" cy="3683358"/>
          </a:xfrm>
        </p:spPr>
        <p:txBody>
          <a:bodyPr anchor="ctr">
            <a:noAutofit/>
          </a:bodyPr>
          <a:lstStyle/>
          <a:p>
            <a:pPr marL="0" indent="0">
              <a:buNone/>
            </a:pPr>
            <a:r>
              <a:rPr lang="en-US" sz="1600" b="1" i="0" u="none" strike="noStrike" dirty="0">
                <a:effectLst/>
              </a:rPr>
              <a:t>What is a confessional church?</a:t>
            </a:r>
            <a:r>
              <a:rPr lang="en-US" sz="1600" b="0" i="0" u="none" strike="noStrike" dirty="0">
                <a:effectLst/>
              </a:rPr>
              <a:t> </a:t>
            </a:r>
          </a:p>
          <a:p>
            <a:r>
              <a:rPr lang="en-US" sz="1600" b="0" i="0" u="none" strike="noStrike" dirty="0">
                <a:effectLst/>
              </a:rPr>
              <a:t>It is one that is linked to a firm and concise summary of the faith</a:t>
            </a:r>
          </a:p>
          <a:p>
            <a:r>
              <a:rPr lang="en-US" sz="1600" dirty="0"/>
              <a:t>It worships </a:t>
            </a:r>
            <a:r>
              <a:rPr lang="en-US" sz="1600" b="0" i="0" u="none" strike="noStrike" dirty="0">
                <a:effectLst/>
              </a:rPr>
              <a:t>in fellowship with other confessional churches, both now and through church history </a:t>
            </a:r>
          </a:p>
          <a:p>
            <a:r>
              <a:rPr lang="en-US" sz="1600" dirty="0"/>
              <a:t>A</a:t>
            </a:r>
            <a:r>
              <a:rPr lang="en-US" sz="1600" b="0" i="0" u="none" strike="noStrike" dirty="0">
                <a:effectLst/>
              </a:rPr>
              <a:t>nd is a church that is clear in its teaching because it has a well-organized and tested standard. </a:t>
            </a:r>
          </a:p>
          <a:p>
            <a:r>
              <a:rPr lang="en-US" sz="1600" b="0" i="0" u="none" strike="noStrike" dirty="0">
                <a:effectLst/>
              </a:rPr>
              <a:t>A confession summarizes the Bible’s major doctrines for </a:t>
            </a:r>
            <a:r>
              <a:rPr lang="en-US" sz="1600" dirty="0"/>
              <a:t>the church, </a:t>
            </a:r>
            <a:r>
              <a:rPr lang="en-US" sz="1600" b="0" i="0" u="none" strike="noStrike" dirty="0">
                <a:effectLst/>
              </a:rPr>
              <a:t>and lays forth a helpful guide to the Bible’s teaching.</a:t>
            </a:r>
          </a:p>
          <a:p>
            <a:pPr lvl="1"/>
            <a:r>
              <a:rPr lang="en-US" sz="1600" dirty="0"/>
              <a:t>Lutheran, Anglican, Reformed, etc.</a:t>
            </a:r>
          </a:p>
          <a:p>
            <a:pPr marL="457200" lvl="1" indent="0">
              <a:buNone/>
            </a:pPr>
            <a:endParaRPr lang="en-US" sz="1600" dirty="0"/>
          </a:p>
          <a:p>
            <a:pPr marL="0" indent="0">
              <a:buNone/>
            </a:pPr>
            <a:r>
              <a:rPr lang="en-US" sz="1600" b="1" i="0" u="none" strike="noStrike" dirty="0">
                <a:effectLst/>
              </a:rPr>
              <a:t>What is a non-confessional church?</a:t>
            </a:r>
          </a:p>
          <a:p>
            <a:r>
              <a:rPr lang="en-US" sz="1600" dirty="0"/>
              <a:t>Non-Confessional churches </a:t>
            </a:r>
            <a:r>
              <a:rPr lang="en-US" sz="1600" b="0" i="0" u="none" strike="noStrike" dirty="0">
                <a:effectLst/>
              </a:rPr>
              <a:t>rely on the personal experiences of the inner self, mostly the private, individual acts of believing (Baptist), love (Methodist), or experiences of the Spirit (Pentecostal).</a:t>
            </a:r>
          </a:p>
          <a:p>
            <a:r>
              <a:rPr lang="en-US" sz="1600" b="0" i="0" u="none" strike="noStrike" dirty="0">
                <a:effectLst/>
              </a:rPr>
              <a:t>These churches often reject confessions and claim “the Bible is our confession! No creed but Christ!” </a:t>
            </a:r>
          </a:p>
          <a:p>
            <a:r>
              <a:rPr lang="en-US" sz="1600" dirty="0"/>
              <a:t>This leaves open for WIDE interpretation of scripture across individual churches and individuals within a church. </a:t>
            </a:r>
            <a:endParaRPr lang="en-US" sz="1600" b="0" i="0" u="none" strike="noStrike" dirty="0">
              <a:effectLst/>
            </a:endParaRPr>
          </a:p>
        </p:txBody>
      </p:sp>
    </p:spTree>
    <p:extLst>
      <p:ext uri="{BB962C8B-B14F-4D97-AF65-F5344CB8AC3E}">
        <p14:creationId xmlns:p14="http://schemas.microsoft.com/office/powerpoint/2010/main" val="35861258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269283"/>
            <a:ext cx="12191998" cy="1590742"/>
          </a:xfrm>
          <a:prstGeom prst="rect">
            <a:avLst/>
          </a:prstGeom>
          <a:gradFill>
            <a:gsLst>
              <a:gs pos="0">
                <a:srgbClr val="000000"/>
              </a:gs>
              <a:gs pos="54000">
                <a:schemeClr val="accent1">
                  <a:lumMod val="5000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6610" y="5269283"/>
            <a:ext cx="12208610" cy="1590742"/>
          </a:xfrm>
          <a:prstGeom prst="rect">
            <a:avLst/>
          </a:prstGeom>
          <a:gradFill>
            <a:gsLst>
              <a:gs pos="18000">
                <a:schemeClr val="accent1">
                  <a:lumMod val="75000"/>
                  <a:alpha val="0"/>
                </a:schemeClr>
              </a:gs>
              <a:gs pos="100000">
                <a:schemeClr val="accent1"/>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098694" y="5267258"/>
            <a:ext cx="4093306" cy="1590742"/>
          </a:xfrm>
          <a:prstGeom prst="rect">
            <a:avLst/>
          </a:prstGeom>
          <a:gradFill>
            <a:gsLst>
              <a:gs pos="23000">
                <a:schemeClr val="accent1">
                  <a:lumMod val="50000"/>
                  <a:alpha val="61000"/>
                </a:schemeClr>
              </a:gs>
              <a:gs pos="100000">
                <a:schemeClr val="accent1">
                  <a:lumMod val="50000"/>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69" y="5267258"/>
            <a:ext cx="12198669" cy="1131515"/>
          </a:xfrm>
          <a:prstGeom prst="rect">
            <a:avLst/>
          </a:prstGeom>
          <a:gradFill>
            <a:gsLst>
              <a:gs pos="18000">
                <a:schemeClr val="accent1">
                  <a:alpha val="0"/>
                </a:schemeClr>
              </a:gs>
              <a:gs pos="100000">
                <a:schemeClr val="accent1">
                  <a:lumMod val="60000"/>
                  <a:lumOff val="40000"/>
                  <a:alpha val="5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B3FA1AAC-C1ED-4F77-BFA4-BE80FC0AC79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6607" y="5278400"/>
            <a:ext cx="7736926" cy="1590741"/>
          </a:xfrm>
          <a:prstGeom prst="rect">
            <a:avLst/>
          </a:prstGeom>
          <a:gradFill>
            <a:gsLst>
              <a:gs pos="50000">
                <a:schemeClr val="accent1">
                  <a:alpha val="0"/>
                </a:schemeClr>
              </a:gs>
              <a:gs pos="100000">
                <a:schemeClr val="accent1">
                  <a:lumMod val="75000"/>
                  <a:alpha val="41000"/>
                </a:schemeClr>
              </a:gs>
            </a:gsLst>
            <a:lin ang="21594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C415F5A-12AB-54CA-4B65-98873E0407B6}"/>
              </a:ext>
            </a:extLst>
          </p:cNvPr>
          <p:cNvSpPr>
            <a:spLocks noGrp="1"/>
          </p:cNvSpPr>
          <p:nvPr>
            <p:ph type="title"/>
          </p:nvPr>
        </p:nvSpPr>
        <p:spPr>
          <a:xfrm>
            <a:off x="1388209" y="5554639"/>
            <a:ext cx="9654076" cy="982473"/>
          </a:xfrm>
        </p:spPr>
        <p:txBody>
          <a:bodyPr>
            <a:normAutofit/>
          </a:bodyPr>
          <a:lstStyle/>
          <a:p>
            <a:r>
              <a:rPr lang="en-US" sz="4000">
                <a:solidFill>
                  <a:srgbClr val="FFFFFF"/>
                </a:solidFill>
              </a:rPr>
              <a:t>Belhar Confession</a:t>
            </a:r>
          </a:p>
        </p:txBody>
      </p:sp>
      <p:sp>
        <p:nvSpPr>
          <p:cNvPr id="3" name="Content Placeholder 2">
            <a:extLst>
              <a:ext uri="{FF2B5EF4-FFF2-40B4-BE49-F238E27FC236}">
                <a16:creationId xmlns:a16="http://schemas.microsoft.com/office/drawing/2014/main" id="{474E91DB-CBDA-D93D-F6A6-A1DC8EFBC1C0}"/>
              </a:ext>
            </a:extLst>
          </p:cNvPr>
          <p:cNvSpPr>
            <a:spLocks noGrp="1"/>
          </p:cNvSpPr>
          <p:nvPr>
            <p:ph idx="1"/>
          </p:nvPr>
        </p:nvSpPr>
        <p:spPr>
          <a:xfrm>
            <a:off x="1388210" y="824249"/>
            <a:ext cx="9654076" cy="3837904"/>
          </a:xfrm>
        </p:spPr>
        <p:txBody>
          <a:bodyPr anchor="ctr">
            <a:normAutofit/>
          </a:bodyPr>
          <a:lstStyle/>
          <a:p>
            <a:pPr marL="0" indent="0">
              <a:buNone/>
            </a:pPr>
            <a:endParaRPr lang="en-US" sz="2000" dirty="0"/>
          </a:p>
          <a:p>
            <a:pPr marL="0" indent="0">
              <a:buNone/>
            </a:pPr>
            <a:r>
              <a:rPr lang="en-US" sz="2000" dirty="0">
                <a:effectLst/>
              </a:rPr>
              <a:t>Belhar has three central points: </a:t>
            </a:r>
          </a:p>
          <a:p>
            <a:r>
              <a:rPr lang="en-US" sz="2000" dirty="0">
                <a:effectLst/>
              </a:rPr>
              <a:t>Unity </a:t>
            </a:r>
          </a:p>
          <a:p>
            <a:r>
              <a:rPr lang="en-US" sz="2000" dirty="0">
                <a:effectLst/>
              </a:rPr>
              <a:t>Reconciliation</a:t>
            </a:r>
          </a:p>
          <a:p>
            <a:r>
              <a:rPr lang="en-US" sz="2000" dirty="0">
                <a:effectLst/>
              </a:rPr>
              <a:t>Justice </a:t>
            </a:r>
          </a:p>
          <a:p>
            <a:pPr marL="0" indent="0">
              <a:buNone/>
            </a:pPr>
            <a:endParaRPr lang="en-US" sz="2000" dirty="0">
              <a:effectLst/>
            </a:endParaRPr>
          </a:p>
          <a:p>
            <a:pPr marL="0" indent="0">
              <a:buNone/>
            </a:pPr>
            <a:r>
              <a:rPr lang="en-US" sz="2000" dirty="0">
                <a:effectLst/>
              </a:rPr>
              <a:t>It is structured like the Theological Declaration of Barmen. </a:t>
            </a:r>
          </a:p>
          <a:p>
            <a:pPr marL="0" indent="0">
              <a:buNone/>
            </a:pPr>
            <a:r>
              <a:rPr lang="en-US" sz="2000" dirty="0">
                <a:effectLst/>
              </a:rPr>
              <a:t>There is a biblical affirmation followed by a rejection of false teaching. </a:t>
            </a:r>
          </a:p>
        </p:txBody>
      </p:sp>
    </p:spTree>
    <p:extLst>
      <p:ext uri="{BB962C8B-B14F-4D97-AF65-F5344CB8AC3E}">
        <p14:creationId xmlns:p14="http://schemas.microsoft.com/office/powerpoint/2010/main" val="9607336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DC8C3900-B8A1-4965-88E6-CBCBFE0672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04825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A580C03-D336-EF70-3EA2-560F43AC0087}"/>
              </a:ext>
            </a:extLst>
          </p:cNvPr>
          <p:cNvSpPr>
            <a:spLocks noGrp="1"/>
          </p:cNvSpPr>
          <p:nvPr>
            <p:ph type="title"/>
          </p:nvPr>
        </p:nvSpPr>
        <p:spPr>
          <a:xfrm>
            <a:off x="838200" y="624568"/>
            <a:ext cx="3766457" cy="5412920"/>
          </a:xfrm>
        </p:spPr>
        <p:txBody>
          <a:bodyPr>
            <a:normAutofit/>
          </a:bodyPr>
          <a:lstStyle/>
          <a:p>
            <a:r>
              <a:rPr lang="en-US">
                <a:solidFill>
                  <a:srgbClr val="FFFFFF"/>
                </a:solidFill>
              </a:rPr>
              <a:t>Belhar Confession</a:t>
            </a:r>
          </a:p>
        </p:txBody>
      </p:sp>
      <p:sp>
        <p:nvSpPr>
          <p:cNvPr id="3" name="Content Placeholder 2">
            <a:extLst>
              <a:ext uri="{FF2B5EF4-FFF2-40B4-BE49-F238E27FC236}">
                <a16:creationId xmlns:a16="http://schemas.microsoft.com/office/drawing/2014/main" id="{272D4241-6C90-011F-CA49-205D6EABB25B}"/>
              </a:ext>
            </a:extLst>
          </p:cNvPr>
          <p:cNvSpPr>
            <a:spLocks noGrp="1"/>
          </p:cNvSpPr>
          <p:nvPr>
            <p:ph idx="1"/>
          </p:nvPr>
        </p:nvSpPr>
        <p:spPr>
          <a:xfrm>
            <a:off x="5600700" y="624568"/>
            <a:ext cx="5753098" cy="5412920"/>
          </a:xfrm>
        </p:spPr>
        <p:txBody>
          <a:bodyPr anchor="ctr">
            <a:normAutofit/>
          </a:bodyPr>
          <a:lstStyle/>
          <a:p>
            <a:pPr marL="0" indent="0">
              <a:buNone/>
            </a:pPr>
            <a:endParaRPr lang="en-US" sz="2000" b="0" i="0" u="none" strike="noStrike">
              <a:effectLst/>
            </a:endParaRPr>
          </a:p>
          <a:p>
            <a:pPr marL="0" indent="0">
              <a:buNone/>
            </a:pPr>
            <a:r>
              <a:rPr lang="en-US" sz="2000" b="0" i="0" u="none" strike="noStrike">
                <a:effectLst/>
              </a:rPr>
              <a:t>On June 23, 2016, the General Assembly of the Presbyterian Church (U.S.A.) overwhelmingly voted (540 to 33) to include in its Book of Confessions the 1986 Confession of Belhar from South Africa.</a:t>
            </a:r>
            <a:endParaRPr lang="en-US" sz="2000"/>
          </a:p>
          <a:p>
            <a:pPr marL="0" indent="0">
              <a:buNone/>
            </a:pPr>
            <a:endParaRPr lang="en-US" sz="2000"/>
          </a:p>
          <a:p>
            <a:pPr marL="0" indent="0">
              <a:buNone/>
            </a:pPr>
            <a:endParaRPr lang="en-US" sz="2000"/>
          </a:p>
          <a:p>
            <a:pPr marL="0" indent="0">
              <a:buNone/>
            </a:pPr>
            <a:r>
              <a:rPr lang="en-US" sz="2000"/>
              <a:t>From the PCUSA Book of Confessions</a:t>
            </a:r>
          </a:p>
          <a:p>
            <a:pPr marL="0" indent="0">
              <a:buNone/>
            </a:pPr>
            <a:endParaRPr lang="en-US" sz="2000"/>
          </a:p>
          <a:p>
            <a:pPr marL="0" indent="0">
              <a:buNone/>
            </a:pPr>
            <a:r>
              <a:rPr lang="en-US" sz="2000" i="1">
                <a:effectLst/>
              </a:rPr>
              <a:t>The Special Committee on the Confession of Belhar recommended that the Presbyterian Church (U.S.A.) add Belhar as part of its Constitution because it believed the clarity of Belhar’s witness to unity, reconciliation, and justice might help the PC(USA) speak and act with similar clarity at a time when it faces division, racism, and injustice. </a:t>
            </a:r>
            <a:endParaRPr lang="en-US" sz="2000" i="1"/>
          </a:p>
          <a:p>
            <a:pPr marL="0" indent="0">
              <a:buNone/>
            </a:pPr>
            <a:endParaRPr lang="en-US" sz="2000"/>
          </a:p>
        </p:txBody>
      </p:sp>
    </p:spTree>
    <p:extLst>
      <p:ext uri="{BB962C8B-B14F-4D97-AF65-F5344CB8AC3E}">
        <p14:creationId xmlns:p14="http://schemas.microsoft.com/office/powerpoint/2010/main" val="33423041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D55CD764-972B-4CA5-A885-53E55C63E1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B3CEF8-23A2-A825-CE39-C4C9A8265EC5}"/>
              </a:ext>
            </a:extLst>
          </p:cNvPr>
          <p:cNvSpPr>
            <a:spLocks noGrp="1"/>
          </p:cNvSpPr>
          <p:nvPr>
            <p:ph type="title"/>
          </p:nvPr>
        </p:nvSpPr>
        <p:spPr>
          <a:xfrm>
            <a:off x="594360" y="1042416"/>
            <a:ext cx="3800153" cy="4793762"/>
          </a:xfrm>
        </p:spPr>
        <p:txBody>
          <a:bodyPr>
            <a:normAutofit/>
          </a:bodyPr>
          <a:lstStyle/>
          <a:p>
            <a:r>
              <a:rPr lang="en-US" sz="4100"/>
              <a:t>For Consideration….</a:t>
            </a:r>
          </a:p>
        </p:txBody>
      </p:sp>
      <p:grpSp>
        <p:nvGrpSpPr>
          <p:cNvPr id="19" name="Group 18">
            <a:extLst>
              <a:ext uri="{FF2B5EF4-FFF2-40B4-BE49-F238E27FC236}">
                <a16:creationId xmlns:a16="http://schemas.microsoft.com/office/drawing/2014/main" id="{2FA2A407-516C-4590-9403-34038E9BB6A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6167" y="2761488"/>
            <a:ext cx="242107" cy="1340860"/>
            <a:chOff x="56167" y="2761488"/>
            <a:chExt cx="242107" cy="1340860"/>
          </a:xfrm>
        </p:grpSpPr>
        <p:sp>
          <p:nvSpPr>
            <p:cNvPr id="20" name="Rectangle 2">
              <a:extLst>
                <a:ext uri="{FF2B5EF4-FFF2-40B4-BE49-F238E27FC236}">
                  <a16:creationId xmlns:a16="http://schemas.microsoft.com/office/drawing/2014/main" id="{D3F47A57-50EC-4964-85FA-84B326B772A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59">
              <a:extLst>
                <a:ext uri="{FF2B5EF4-FFF2-40B4-BE49-F238E27FC236}">
                  <a16:creationId xmlns:a16="http://schemas.microsoft.com/office/drawing/2014/main" id="{03467C0A-5C92-4A25-BA16-53665D54B8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33124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
              <a:extLst>
                <a:ext uri="{FF2B5EF4-FFF2-40B4-BE49-F238E27FC236}">
                  <a16:creationId xmlns:a16="http://schemas.microsoft.com/office/drawing/2014/main" id="{435F4864-0253-4261-9AED-5E798B971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59">
              <a:extLst>
                <a:ext uri="{FF2B5EF4-FFF2-40B4-BE49-F238E27FC236}">
                  <a16:creationId xmlns:a16="http://schemas.microsoft.com/office/drawing/2014/main" id="{6BEA136C-3A72-42D2-9D59-E9403321BD8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18913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
              <a:extLst>
                <a:ext uri="{FF2B5EF4-FFF2-40B4-BE49-F238E27FC236}">
                  <a16:creationId xmlns:a16="http://schemas.microsoft.com/office/drawing/2014/main" id="{306AAEAC-F37D-46C1-B3C8-293E7014EB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59">
              <a:extLst>
                <a:ext uri="{FF2B5EF4-FFF2-40B4-BE49-F238E27FC236}">
                  <a16:creationId xmlns:a16="http://schemas.microsoft.com/office/drawing/2014/main" id="{3139D819-91EA-46A0-93FF-45FF7A8A82C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04701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ectangle 2">
              <a:extLst>
                <a:ext uri="{FF2B5EF4-FFF2-40B4-BE49-F238E27FC236}">
                  <a16:creationId xmlns:a16="http://schemas.microsoft.com/office/drawing/2014/main" id="{08F35BD0-1ED8-41A6-B3CE-C40EAA0041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59">
              <a:extLst>
                <a:ext uri="{FF2B5EF4-FFF2-40B4-BE49-F238E27FC236}">
                  <a16:creationId xmlns:a16="http://schemas.microsoft.com/office/drawing/2014/main" id="{C2886557-BD78-4C10-BB29-2E34CD8C8E9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90490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
              <a:extLst>
                <a:ext uri="{FF2B5EF4-FFF2-40B4-BE49-F238E27FC236}">
                  <a16:creationId xmlns:a16="http://schemas.microsoft.com/office/drawing/2014/main" id="{CACD67D1-ACC3-43BE-9A0A-7713F6F097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59">
              <a:extLst>
                <a:ext uri="{FF2B5EF4-FFF2-40B4-BE49-F238E27FC236}">
                  <a16:creationId xmlns:a16="http://schemas.microsoft.com/office/drawing/2014/main" id="{A4E2C77A-D17B-4792-9ED5-28723832362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276279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
              <a:extLst>
                <a:ext uri="{FF2B5EF4-FFF2-40B4-BE49-F238E27FC236}">
                  <a16:creationId xmlns:a16="http://schemas.microsoft.com/office/drawing/2014/main" id="{ABE3CB03-D3EF-45F1-8FBD-E9B86CDD161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59">
              <a:extLst>
                <a:ext uri="{FF2B5EF4-FFF2-40B4-BE49-F238E27FC236}">
                  <a16:creationId xmlns:a16="http://schemas.microsoft.com/office/drawing/2014/main" id="{26C9EA63-B864-4041-AD52-E26240DA3D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4041817"/>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2">
              <a:extLst>
                <a:ext uri="{FF2B5EF4-FFF2-40B4-BE49-F238E27FC236}">
                  <a16:creationId xmlns:a16="http://schemas.microsoft.com/office/drawing/2014/main" id="{DFD9C0DC-3AA4-48DE-8C65-AB56C588FBE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59">
              <a:extLst>
                <a:ext uri="{FF2B5EF4-FFF2-40B4-BE49-F238E27FC236}">
                  <a16:creationId xmlns:a16="http://schemas.microsoft.com/office/drawing/2014/main" id="{82D52FD4-9CAA-4610-A07A-289A740AFB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899703"/>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2">
              <a:extLst>
                <a:ext uri="{FF2B5EF4-FFF2-40B4-BE49-F238E27FC236}">
                  <a16:creationId xmlns:a16="http://schemas.microsoft.com/office/drawing/2014/main" id="{D0436FA3-25D9-4C12-8F4A-80A407954B6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59">
              <a:extLst>
                <a:ext uri="{FF2B5EF4-FFF2-40B4-BE49-F238E27FC236}">
                  <a16:creationId xmlns:a16="http://schemas.microsoft.com/office/drawing/2014/main" id="{49101D1B-A82E-40CF-9A50-754308C215D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757589"/>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Rectangle 2">
              <a:extLst>
                <a:ext uri="{FF2B5EF4-FFF2-40B4-BE49-F238E27FC236}">
                  <a16:creationId xmlns:a16="http://schemas.microsoft.com/office/drawing/2014/main" id="{4F434848-83AC-4070-8D97-8A006210FE4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ectangle 59">
              <a:extLst>
                <a:ext uri="{FF2B5EF4-FFF2-40B4-BE49-F238E27FC236}">
                  <a16:creationId xmlns:a16="http://schemas.microsoft.com/office/drawing/2014/main" id="{40745A98-11F5-47FE-9220-B93A61DA97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615475"/>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2">
              <a:extLst>
                <a:ext uri="{FF2B5EF4-FFF2-40B4-BE49-F238E27FC236}">
                  <a16:creationId xmlns:a16="http://schemas.microsoft.com/office/drawing/2014/main" id="{47B6E1B3-283D-4CF7-970C-352DB472E5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23774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59">
              <a:extLst>
                <a:ext uri="{FF2B5EF4-FFF2-40B4-BE49-F238E27FC236}">
                  <a16:creationId xmlns:a16="http://schemas.microsoft.com/office/drawing/2014/main" id="{7675737E-FE46-420B-B3AF-75399E8FC9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54864" y="3473361"/>
              <a:ext cx="61834" cy="59227"/>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1" name="Rectangle 40">
            <a:extLst>
              <a:ext uri="{FF2B5EF4-FFF2-40B4-BE49-F238E27FC236}">
                <a16:creationId xmlns:a16="http://schemas.microsoft.com/office/drawing/2014/main" id="{E3E51905-F374-4E1A-97CF-B741584B7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0605" y="1"/>
            <a:ext cx="2681395"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A210685A-6235-45A7-850D-A6F555466E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99587" y="767714"/>
            <a:ext cx="6454975" cy="532257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ABCC2E0-6A92-C1ED-581E-DAF6A400D607}"/>
              </a:ext>
            </a:extLst>
          </p:cNvPr>
          <p:cNvSpPr>
            <a:spLocks noGrp="1"/>
          </p:cNvSpPr>
          <p:nvPr>
            <p:ph idx="1"/>
          </p:nvPr>
        </p:nvSpPr>
        <p:spPr>
          <a:xfrm>
            <a:off x="5495109" y="1178446"/>
            <a:ext cx="5662845" cy="4543599"/>
          </a:xfrm>
        </p:spPr>
        <p:txBody>
          <a:bodyPr anchor="ctr">
            <a:normAutofit/>
          </a:bodyPr>
          <a:lstStyle/>
          <a:p>
            <a:r>
              <a:rPr lang="en-US" sz="2000" dirty="0">
                <a:solidFill>
                  <a:srgbClr val="FFFFFF"/>
                </a:solidFill>
              </a:rPr>
              <a:t>In each of these modern confessions do you agree that ”the gospel was at risk” thus prompting the need for a statement from the church?</a:t>
            </a:r>
          </a:p>
          <a:p>
            <a:r>
              <a:rPr lang="en-US" sz="2000" dirty="0">
                <a:solidFill>
                  <a:srgbClr val="FFFFFF"/>
                </a:solidFill>
              </a:rPr>
              <a:t>How does the church decide when the moment has come for a new Confession of the church?</a:t>
            </a:r>
          </a:p>
          <a:p>
            <a:r>
              <a:rPr lang="en-US" sz="2000" dirty="0">
                <a:solidFill>
                  <a:srgbClr val="FFFFFF"/>
                </a:solidFill>
              </a:rPr>
              <a:t>Do you feel that another moment in our recent or current history warrants a confessional statement by the church? </a:t>
            </a:r>
          </a:p>
          <a:p>
            <a:r>
              <a:rPr lang="en-US" sz="2000" dirty="0">
                <a:solidFill>
                  <a:srgbClr val="FFFFFF"/>
                </a:solidFill>
              </a:rPr>
              <a:t>Does it bother you that non-American confessions are included in our denominational governing documents</a:t>
            </a:r>
          </a:p>
        </p:txBody>
      </p:sp>
    </p:spTree>
    <p:extLst>
      <p:ext uri="{BB962C8B-B14F-4D97-AF65-F5344CB8AC3E}">
        <p14:creationId xmlns:p14="http://schemas.microsoft.com/office/powerpoint/2010/main" val="30672678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FAB766-60D5-256B-B4C2-A5D1D91726F7}"/>
              </a:ext>
            </a:extLst>
          </p:cNvPr>
          <p:cNvSpPr>
            <a:spLocks noGrp="1"/>
          </p:cNvSpPr>
          <p:nvPr>
            <p:ph type="title"/>
          </p:nvPr>
        </p:nvSpPr>
        <p:spPr>
          <a:xfrm>
            <a:off x="466722" y="586855"/>
            <a:ext cx="3201366" cy="3387497"/>
          </a:xfrm>
        </p:spPr>
        <p:txBody>
          <a:bodyPr anchor="b">
            <a:normAutofit/>
          </a:bodyPr>
          <a:lstStyle/>
          <a:p>
            <a:pPr algn="r"/>
            <a:r>
              <a:rPr lang="en-US" sz="4000" b="1" dirty="0">
                <a:solidFill>
                  <a:srgbClr val="FFFFFF"/>
                </a:solidFill>
              </a:rPr>
              <a:t>Confessions and our faith</a:t>
            </a:r>
          </a:p>
        </p:txBody>
      </p:sp>
      <p:sp>
        <p:nvSpPr>
          <p:cNvPr id="3" name="Content Placeholder 2">
            <a:extLst>
              <a:ext uri="{FF2B5EF4-FFF2-40B4-BE49-F238E27FC236}">
                <a16:creationId xmlns:a16="http://schemas.microsoft.com/office/drawing/2014/main" id="{25F42FA1-3682-8473-86D3-D1A23C13D10E}"/>
              </a:ext>
            </a:extLst>
          </p:cNvPr>
          <p:cNvSpPr>
            <a:spLocks noGrp="1"/>
          </p:cNvSpPr>
          <p:nvPr>
            <p:ph idx="1"/>
          </p:nvPr>
        </p:nvSpPr>
        <p:spPr>
          <a:xfrm>
            <a:off x="4134810" y="395416"/>
            <a:ext cx="7590467" cy="6116595"/>
          </a:xfrm>
        </p:spPr>
        <p:txBody>
          <a:bodyPr anchor="ctr">
            <a:normAutofit/>
          </a:bodyPr>
          <a:lstStyle/>
          <a:p>
            <a:pPr fontAlgn="base"/>
            <a:r>
              <a:rPr lang="en-US" sz="1600" b="1" i="0" u="none" strike="noStrike" dirty="0">
                <a:effectLst/>
              </a:rPr>
              <a:t>Sola Scriptura – Scripture Alone</a:t>
            </a:r>
            <a:endParaRPr lang="en-US" sz="1600" b="0" i="0" u="none" strike="noStrike" dirty="0">
              <a:effectLst/>
            </a:endParaRPr>
          </a:p>
          <a:p>
            <a:pPr lvl="1" fontAlgn="base"/>
            <a:r>
              <a:rPr lang="en-US" sz="1600" b="0" i="0" u="none" strike="noStrike" dirty="0">
                <a:effectLst/>
              </a:rPr>
              <a:t>Most assuredly we say the Bible is the ultimate standard for our faith. </a:t>
            </a:r>
          </a:p>
          <a:p>
            <a:pPr lvl="1" fontAlgn="base"/>
            <a:r>
              <a:rPr lang="en-US" sz="1600" b="0" i="0" u="none" strike="noStrike" dirty="0">
                <a:effectLst/>
              </a:rPr>
              <a:t>Affirming the authority of the Bible is a broad confession, and for purposes of teaching and unity, the statement is too broad to be helpful.</a:t>
            </a:r>
          </a:p>
          <a:p>
            <a:pPr lvl="1" fontAlgn="base"/>
            <a:endParaRPr lang="en-US" sz="1600" b="0" i="0" u="none" strike="noStrike" dirty="0">
              <a:effectLst/>
            </a:endParaRPr>
          </a:p>
          <a:p>
            <a:pPr fontAlgn="base"/>
            <a:r>
              <a:rPr lang="en-US" sz="1600" b="0" i="0" u="none" strike="noStrike" dirty="0">
                <a:effectLst/>
              </a:rPr>
              <a:t>A confession of faith, then, is a document that expresses what we believe the Bible </a:t>
            </a:r>
            <a:r>
              <a:rPr lang="en-US" sz="1600" b="1" i="1" u="none" strike="noStrike" dirty="0">
                <a:effectLst/>
              </a:rPr>
              <a:t>means.</a:t>
            </a:r>
            <a:r>
              <a:rPr lang="en-US" sz="1600" b="0" i="0" u="none" strike="noStrike" dirty="0">
                <a:effectLst/>
              </a:rPr>
              <a:t> </a:t>
            </a:r>
          </a:p>
          <a:p>
            <a:pPr lvl="1" fontAlgn="base"/>
            <a:r>
              <a:rPr lang="en-US" sz="1600" b="0" i="0" u="none" strike="noStrike" dirty="0">
                <a:effectLst/>
              </a:rPr>
              <a:t>It is a well-tested, carefully studied, scripture-backed, historical document that carefully outlines what a church believes that Bible teaches on the most important and necessary doctrines. </a:t>
            </a:r>
          </a:p>
          <a:p>
            <a:pPr lvl="1" fontAlgn="base"/>
            <a:r>
              <a:rPr lang="en-US" sz="1600" dirty="0"/>
              <a:t>The creeds and confessions of the PC(USA) are shorthand statements of the Gospel according to the Scriptures of the Old and New Testaments</a:t>
            </a:r>
            <a:endParaRPr lang="en-US" sz="1600" b="0" i="0" u="none" strike="noStrike" dirty="0">
              <a:effectLst/>
            </a:endParaRPr>
          </a:p>
          <a:p>
            <a:pPr lvl="1" fontAlgn="base"/>
            <a:r>
              <a:rPr lang="en-US" sz="1600" b="0" i="0" u="none" strike="noStrike" dirty="0">
                <a:effectLst/>
              </a:rPr>
              <a:t>A confession is used as a </a:t>
            </a:r>
            <a:r>
              <a:rPr lang="en-US" sz="1600" b="0" i="1" u="none" strike="noStrike" dirty="0">
                <a:effectLst/>
              </a:rPr>
              <a:t>governing or guiding </a:t>
            </a:r>
            <a:r>
              <a:rPr lang="en-US" sz="1600" b="0" i="0" u="none" strike="noStrike" dirty="0">
                <a:effectLst/>
              </a:rPr>
              <a:t>document. </a:t>
            </a:r>
          </a:p>
          <a:p>
            <a:pPr lvl="2" fontAlgn="base"/>
            <a:r>
              <a:rPr lang="en-US" sz="1600" b="0" i="0" u="none" strike="noStrike" dirty="0">
                <a:effectLst/>
              </a:rPr>
              <a:t>Just as a church’s constitution and by-laws might be a standard of operation, so a confession of faith forms a standard. In that way, it is authoritative. </a:t>
            </a:r>
          </a:p>
          <a:p>
            <a:pPr lvl="2" fontAlgn="base"/>
            <a:r>
              <a:rPr lang="en-US" sz="1600" b="0" i="0" u="none" strike="noStrike" dirty="0">
                <a:effectLst/>
              </a:rPr>
              <a:t>With their ordination vows officers in the PC(USA) affirm that “the essential tenets of the Reformed faith as expressed in the confessions of our church” are “authentic and reliable expositions of what Scripture leads us to believe and do” (BO G-14.0405(3)). </a:t>
            </a:r>
          </a:p>
          <a:p>
            <a:pPr lvl="1" fontAlgn="base"/>
            <a:r>
              <a:rPr lang="en-US" sz="1600" b="1" i="0" u="none" strike="noStrike" dirty="0">
                <a:effectLst/>
              </a:rPr>
              <a:t>A strong confession doesn’t replace the Bible, but sends us back to it</a:t>
            </a:r>
            <a:r>
              <a:rPr lang="en-US" sz="1600" b="1" dirty="0">
                <a:latin typeface="adobe-garamond-pro"/>
              </a:rPr>
              <a:t>.</a:t>
            </a:r>
            <a:endParaRPr lang="en-US" sz="1600" b="1" dirty="0"/>
          </a:p>
        </p:txBody>
      </p:sp>
    </p:spTree>
    <p:extLst>
      <p:ext uri="{BB962C8B-B14F-4D97-AF65-F5344CB8AC3E}">
        <p14:creationId xmlns:p14="http://schemas.microsoft.com/office/powerpoint/2010/main" val="19081349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F6FEC41-4098-E571-FA24-E9E427C9FB59}"/>
              </a:ext>
            </a:extLst>
          </p:cNvPr>
          <p:cNvSpPr>
            <a:spLocks noGrp="1"/>
          </p:cNvSpPr>
          <p:nvPr>
            <p:ph type="title"/>
          </p:nvPr>
        </p:nvSpPr>
        <p:spPr>
          <a:xfrm>
            <a:off x="1371599" y="294538"/>
            <a:ext cx="9895951" cy="1033669"/>
          </a:xfrm>
        </p:spPr>
        <p:txBody>
          <a:bodyPr>
            <a:normAutofit/>
          </a:bodyPr>
          <a:lstStyle/>
          <a:p>
            <a:r>
              <a:rPr lang="en-US" sz="4000" b="1">
                <a:solidFill>
                  <a:srgbClr val="FFFFFF"/>
                </a:solidFill>
              </a:rPr>
              <a:t>Confession vs. Creed</a:t>
            </a:r>
          </a:p>
        </p:txBody>
      </p:sp>
      <p:sp>
        <p:nvSpPr>
          <p:cNvPr id="3" name="Content Placeholder 2">
            <a:extLst>
              <a:ext uri="{FF2B5EF4-FFF2-40B4-BE49-F238E27FC236}">
                <a16:creationId xmlns:a16="http://schemas.microsoft.com/office/drawing/2014/main" id="{D6301CC2-E817-26EA-E6D3-F083D4402C4C}"/>
              </a:ext>
            </a:extLst>
          </p:cNvPr>
          <p:cNvSpPr>
            <a:spLocks noGrp="1"/>
          </p:cNvSpPr>
          <p:nvPr>
            <p:ph idx="1"/>
          </p:nvPr>
        </p:nvSpPr>
        <p:spPr>
          <a:xfrm>
            <a:off x="844825" y="2248623"/>
            <a:ext cx="9724031" cy="3683358"/>
          </a:xfrm>
        </p:spPr>
        <p:txBody>
          <a:bodyPr anchor="ctr">
            <a:noAutofit/>
          </a:bodyPr>
          <a:lstStyle/>
          <a:p>
            <a:pPr marL="0" indent="0">
              <a:buNone/>
            </a:pPr>
            <a:r>
              <a:rPr lang="en-US" sz="1600" b="0" i="0" u="none" strike="noStrike" dirty="0">
                <a:effectLst/>
              </a:rPr>
              <a:t>If confessions and creeds are both statements of what we as Christians believe, what is the difference between them?</a:t>
            </a:r>
          </a:p>
          <a:p>
            <a:pPr marL="0" indent="0">
              <a:buNone/>
            </a:pPr>
            <a:endParaRPr lang="en-US" sz="1600" dirty="0"/>
          </a:p>
          <a:p>
            <a:pPr marL="0" indent="0">
              <a:buNone/>
            </a:pPr>
            <a:r>
              <a:rPr lang="en-US" sz="1600" b="1" i="0" u="none" strike="noStrike" dirty="0">
                <a:effectLst/>
              </a:rPr>
              <a:t>Confessions are about </a:t>
            </a:r>
            <a:r>
              <a:rPr lang="en-US" sz="1600" b="1" i="1" u="none" strike="noStrike" dirty="0">
                <a:effectLst/>
              </a:rPr>
              <a:t>what </a:t>
            </a:r>
            <a:r>
              <a:rPr lang="en-US" sz="1600" b="1" i="0" u="none" strike="noStrike" dirty="0">
                <a:effectLst/>
              </a:rPr>
              <a:t>we believe; creeds are about </a:t>
            </a:r>
            <a:r>
              <a:rPr lang="en-US" sz="1600" b="1" i="1" u="none" strike="noStrike" dirty="0">
                <a:effectLst/>
              </a:rPr>
              <a:t>in whom </a:t>
            </a:r>
            <a:r>
              <a:rPr lang="en-US" sz="1600" b="1" i="0" u="none" strike="noStrike" dirty="0">
                <a:effectLst/>
              </a:rPr>
              <a:t>we believe.</a:t>
            </a:r>
          </a:p>
          <a:p>
            <a:pPr marL="0" indent="0">
              <a:buNone/>
            </a:pPr>
            <a:endParaRPr lang="en-US" sz="1600" b="1" i="0" u="none" strike="noStrike" dirty="0">
              <a:effectLst/>
            </a:endParaRPr>
          </a:p>
          <a:p>
            <a:r>
              <a:rPr lang="en-US" sz="1600" b="0" i="0" u="none" strike="noStrike" dirty="0">
                <a:effectLst/>
              </a:rPr>
              <a:t>Creeds </a:t>
            </a:r>
            <a:r>
              <a:rPr lang="en-US" sz="1600" dirty="0"/>
              <a:t>came first - </a:t>
            </a:r>
            <a:r>
              <a:rPr lang="en-US" sz="1600" b="0" i="0" u="none" strike="noStrike" dirty="0">
                <a:effectLst/>
              </a:rPr>
              <a:t>In the early centuries of the church, creeds were intended to be recited in public worship (as some of us still recite them) as public professions of faith in God the Father, in his Son Jesus Christ, and in the Holy Spirit. </a:t>
            </a:r>
          </a:p>
          <a:p>
            <a:r>
              <a:rPr lang="en-US" sz="1600" b="0" i="0" u="none" strike="noStrike" dirty="0">
                <a:effectLst/>
              </a:rPr>
              <a:t>In contrast, the greater length and specificity of confessions means they necessarily deal more with local issues and concerns, and, in particular, they express the distinctive beliefs of the Christian groups or denominations writing them. </a:t>
            </a:r>
          </a:p>
          <a:p>
            <a:r>
              <a:rPr lang="en-US" sz="1600" b="0" i="0" u="none" strike="noStrike" dirty="0">
                <a:effectLst/>
              </a:rPr>
              <a:t>As a result, creeds unite all Christians in our common profession of allegiance to Father, Son, and Spirit, whereas confessions articulate the beliefs that define the distinctive identity of either broad groups (like Reformed Christians) or specific denominations, or address a specific time and topic</a:t>
            </a:r>
          </a:p>
          <a:p>
            <a:endParaRPr lang="en-US" sz="1600" b="0" i="0" u="none" strike="noStrike" dirty="0">
              <a:effectLst/>
            </a:endParaRPr>
          </a:p>
        </p:txBody>
      </p:sp>
    </p:spTree>
    <p:extLst>
      <p:ext uri="{BB962C8B-B14F-4D97-AF65-F5344CB8AC3E}">
        <p14:creationId xmlns:p14="http://schemas.microsoft.com/office/powerpoint/2010/main" val="9598843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E4241-7710-2FBC-D19D-83F48F82418A}"/>
              </a:ext>
            </a:extLst>
          </p:cNvPr>
          <p:cNvSpPr>
            <a:spLocks noGrp="1"/>
          </p:cNvSpPr>
          <p:nvPr>
            <p:ph type="title"/>
          </p:nvPr>
        </p:nvSpPr>
        <p:spPr/>
        <p:txBody>
          <a:bodyPr/>
          <a:lstStyle/>
          <a:p>
            <a:r>
              <a:rPr lang="en-US" b="1" dirty="0"/>
              <a:t>Creed vs. Confession</a:t>
            </a:r>
          </a:p>
        </p:txBody>
      </p:sp>
      <p:sp>
        <p:nvSpPr>
          <p:cNvPr id="3" name="Content Placeholder 2">
            <a:extLst>
              <a:ext uri="{FF2B5EF4-FFF2-40B4-BE49-F238E27FC236}">
                <a16:creationId xmlns:a16="http://schemas.microsoft.com/office/drawing/2014/main" id="{582399E6-7537-81D4-21A4-F67C80463EFA}"/>
              </a:ext>
            </a:extLst>
          </p:cNvPr>
          <p:cNvSpPr>
            <a:spLocks noGrp="1"/>
          </p:cNvSpPr>
          <p:nvPr>
            <p:ph idx="1"/>
          </p:nvPr>
        </p:nvSpPr>
        <p:spPr>
          <a:xfrm>
            <a:off x="838200" y="1825625"/>
            <a:ext cx="10515600" cy="1166053"/>
          </a:xfrm>
        </p:spPr>
        <p:txBody>
          <a:bodyPr>
            <a:normAutofit/>
          </a:bodyPr>
          <a:lstStyle/>
          <a:p>
            <a:pPr marL="0" indent="0">
              <a:buNone/>
            </a:pPr>
            <a:r>
              <a:rPr lang="en-US" sz="3600" b="0" i="0" u="none" strike="noStrike" dirty="0">
                <a:effectLst/>
              </a:rPr>
              <a:t>Read the following two sentences out loud and listen to the difference:</a:t>
            </a:r>
          </a:p>
          <a:p>
            <a:pPr marL="0" indent="0">
              <a:buNone/>
            </a:pPr>
            <a:endParaRPr lang="en-US" dirty="0"/>
          </a:p>
        </p:txBody>
      </p:sp>
      <p:sp>
        <p:nvSpPr>
          <p:cNvPr id="5" name="TextBox 4">
            <a:extLst>
              <a:ext uri="{FF2B5EF4-FFF2-40B4-BE49-F238E27FC236}">
                <a16:creationId xmlns:a16="http://schemas.microsoft.com/office/drawing/2014/main" id="{AB0A7DCC-1D3A-1AB0-6D50-92C1B12FB2C9}"/>
              </a:ext>
            </a:extLst>
          </p:cNvPr>
          <p:cNvSpPr txBox="1"/>
          <p:nvPr/>
        </p:nvSpPr>
        <p:spPr>
          <a:xfrm>
            <a:off x="646044" y="5536097"/>
            <a:ext cx="10141226" cy="400110"/>
          </a:xfrm>
          <a:prstGeom prst="rect">
            <a:avLst/>
          </a:prstGeom>
          <a:noFill/>
        </p:spPr>
        <p:txBody>
          <a:bodyPr wrap="square" rtlCol="0">
            <a:spAutoFit/>
          </a:bodyPr>
          <a:lstStyle/>
          <a:p>
            <a:pPr marL="0" indent="0" algn="ctr">
              <a:buNone/>
            </a:pPr>
            <a:r>
              <a:rPr lang="en-US" sz="2000" dirty="0"/>
              <a:t>Which is a credal statement and which is confessional? </a:t>
            </a:r>
            <a:endParaRPr lang="en-US" sz="2000" b="0" i="0" u="none" strike="noStrike" dirty="0">
              <a:effectLst/>
            </a:endParaRPr>
          </a:p>
        </p:txBody>
      </p:sp>
      <p:graphicFrame>
        <p:nvGraphicFramePr>
          <p:cNvPr id="7" name="TextBox 3">
            <a:extLst>
              <a:ext uri="{FF2B5EF4-FFF2-40B4-BE49-F238E27FC236}">
                <a16:creationId xmlns:a16="http://schemas.microsoft.com/office/drawing/2014/main" id="{7DE0142F-9537-94FE-F43F-9095218728BF}"/>
              </a:ext>
            </a:extLst>
          </p:cNvPr>
          <p:cNvGraphicFramePr/>
          <p:nvPr>
            <p:extLst>
              <p:ext uri="{D42A27DB-BD31-4B8C-83A1-F6EECF244321}">
                <p14:modId xmlns:p14="http://schemas.microsoft.com/office/powerpoint/2010/main" val="2029151782"/>
              </p:ext>
            </p:extLst>
          </p:nvPr>
        </p:nvGraphicFramePr>
        <p:xfrm>
          <a:off x="838200" y="3151188"/>
          <a:ext cx="10515600" cy="18466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94539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82183AFF-7BCC-325C-1612-C8656B52E30A}"/>
              </a:ext>
            </a:extLst>
          </p:cNvPr>
          <p:cNvSpPr>
            <a:spLocks noGrp="1"/>
          </p:cNvSpPr>
          <p:nvPr>
            <p:ph type="title"/>
          </p:nvPr>
        </p:nvSpPr>
        <p:spPr>
          <a:xfrm>
            <a:off x="524741" y="620392"/>
            <a:ext cx="3808268" cy="5504688"/>
          </a:xfrm>
        </p:spPr>
        <p:txBody>
          <a:bodyPr>
            <a:normAutofit/>
          </a:bodyPr>
          <a:lstStyle/>
          <a:p>
            <a:r>
              <a:rPr lang="en-US" sz="6000">
                <a:solidFill>
                  <a:schemeClr val="bg1"/>
                </a:solidFill>
              </a:rPr>
              <a:t>Creed vs. Confession</a:t>
            </a:r>
          </a:p>
        </p:txBody>
      </p:sp>
      <p:graphicFrame>
        <p:nvGraphicFramePr>
          <p:cNvPr id="5" name="Content Placeholder 2">
            <a:extLst>
              <a:ext uri="{FF2B5EF4-FFF2-40B4-BE49-F238E27FC236}">
                <a16:creationId xmlns:a16="http://schemas.microsoft.com/office/drawing/2014/main" id="{297416C2-F112-C668-880B-5719CBE65133}"/>
              </a:ext>
            </a:extLst>
          </p:cNvPr>
          <p:cNvGraphicFramePr>
            <a:graphicFrameLocks noGrp="1"/>
          </p:cNvGraphicFramePr>
          <p:nvPr>
            <p:ph idx="1"/>
            <p:extLst>
              <p:ext uri="{D42A27DB-BD31-4B8C-83A1-F6EECF244321}">
                <p14:modId xmlns:p14="http://schemas.microsoft.com/office/powerpoint/2010/main" val="2651592640"/>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1297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1B44D0-2911-E66E-71B1-0070F37063BB}"/>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Creedal Development </a:t>
            </a:r>
          </a:p>
        </p:txBody>
      </p:sp>
      <p:sp>
        <p:nvSpPr>
          <p:cNvPr id="3" name="Content Placeholder 2">
            <a:extLst>
              <a:ext uri="{FF2B5EF4-FFF2-40B4-BE49-F238E27FC236}">
                <a16:creationId xmlns:a16="http://schemas.microsoft.com/office/drawing/2014/main" id="{12109B39-9F6C-7EB5-EB91-BC942AEAA27B}"/>
              </a:ext>
            </a:extLst>
          </p:cNvPr>
          <p:cNvSpPr>
            <a:spLocks noGrp="1"/>
          </p:cNvSpPr>
          <p:nvPr>
            <p:ph idx="1"/>
          </p:nvPr>
        </p:nvSpPr>
        <p:spPr>
          <a:xfrm>
            <a:off x="1248033" y="1885279"/>
            <a:ext cx="9847598" cy="4116276"/>
          </a:xfrm>
        </p:spPr>
        <p:txBody>
          <a:bodyPr anchor="ctr">
            <a:normAutofit/>
          </a:bodyPr>
          <a:lstStyle/>
          <a:p>
            <a:r>
              <a:rPr lang="en-US" sz="1800" b="0" i="0" u="none" strike="noStrike" dirty="0">
                <a:effectLst/>
              </a:rPr>
              <a:t>The Apostles Creed did not arise out of controversy, but defined a Christian’s identity, always at risk in a pagan culture. </a:t>
            </a:r>
          </a:p>
          <a:p>
            <a:pPr marL="0" indent="0">
              <a:buNone/>
            </a:pPr>
            <a:endParaRPr lang="en-US" sz="1800" b="0" i="0" u="none" strike="noStrike" dirty="0">
              <a:effectLst/>
            </a:endParaRPr>
          </a:p>
          <a:p>
            <a:r>
              <a:rPr lang="en-US" sz="1800" b="0" i="0" u="none" strike="noStrike" dirty="0">
                <a:effectLst/>
              </a:rPr>
              <a:t>The trinitarian affirmations of The Nicene Creed (325, 381) were written in the midst of urgent, internal questions about Jesus Christ and what the Scriptures tell us about redemption in his name: </a:t>
            </a:r>
          </a:p>
          <a:p>
            <a:pPr lvl="1"/>
            <a:r>
              <a:rPr lang="en-US" sz="1800" b="0" i="0" u="none" strike="noStrike" dirty="0">
                <a:effectLst/>
              </a:rPr>
              <a:t>Is Jesus merely a useful means of creation, revelation, and salvation? Or is Jesus God as a human being, actually the creating, revealing, saving reality of God with us (Emmanuel)? </a:t>
            </a:r>
          </a:p>
          <a:p>
            <a:pPr lvl="1"/>
            <a:r>
              <a:rPr lang="en-US" sz="1800" b="0" i="0" u="none" strike="noStrike" dirty="0">
                <a:effectLst/>
              </a:rPr>
              <a:t>Like Scripture, the Nicene Creed clearly opts for the latter.</a:t>
            </a:r>
          </a:p>
          <a:p>
            <a:pPr lvl="1"/>
            <a:endParaRPr lang="en-US" sz="1800" dirty="0"/>
          </a:p>
          <a:p>
            <a:pPr marL="0" indent="0">
              <a:buNone/>
            </a:pPr>
            <a:r>
              <a:rPr lang="en-US" sz="1800" dirty="0"/>
              <a:t>Both are early creedal statements to define the God of Christian worship. Not only is God, but God is one, God is Triune, Jesus is God, etc. </a:t>
            </a:r>
          </a:p>
          <a:p>
            <a:pPr marL="0" indent="0">
              <a:buNone/>
            </a:pPr>
            <a:r>
              <a:rPr lang="en-US" sz="1800" b="1" i="1" dirty="0"/>
              <a:t>Both use  ”I BELIEVE IN” language </a:t>
            </a:r>
          </a:p>
        </p:txBody>
      </p:sp>
    </p:spTree>
    <p:extLst>
      <p:ext uri="{BB962C8B-B14F-4D97-AF65-F5344CB8AC3E}">
        <p14:creationId xmlns:p14="http://schemas.microsoft.com/office/powerpoint/2010/main" val="4159495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0FE4F87-1FFA-41C8-889D-009F06778DED}"/>
              </a:ext>
            </a:extLst>
          </p:cNvPr>
          <p:cNvSpPr>
            <a:spLocks noGrp="1"/>
          </p:cNvSpPr>
          <p:nvPr>
            <p:ph type="title"/>
          </p:nvPr>
        </p:nvSpPr>
        <p:spPr>
          <a:xfrm>
            <a:off x="656823" y="962166"/>
            <a:ext cx="3103808" cy="4421876"/>
          </a:xfrm>
        </p:spPr>
        <p:txBody>
          <a:bodyPr anchor="t">
            <a:normAutofit/>
          </a:bodyPr>
          <a:lstStyle/>
          <a:p>
            <a:pPr algn="r"/>
            <a:r>
              <a:rPr lang="en-US" sz="4000"/>
              <a:t>Confessional Development </a:t>
            </a:r>
          </a:p>
        </p:txBody>
      </p:sp>
      <p:sp>
        <p:nvSpPr>
          <p:cNvPr id="3" name="Content Placeholder 2">
            <a:extLst>
              <a:ext uri="{FF2B5EF4-FFF2-40B4-BE49-F238E27FC236}">
                <a16:creationId xmlns:a16="http://schemas.microsoft.com/office/drawing/2014/main" id="{0D6A460C-A912-A76E-CE12-9CF0C60B0E95}"/>
              </a:ext>
            </a:extLst>
          </p:cNvPr>
          <p:cNvSpPr>
            <a:spLocks noGrp="1"/>
          </p:cNvSpPr>
          <p:nvPr>
            <p:ph idx="1"/>
          </p:nvPr>
        </p:nvSpPr>
        <p:spPr>
          <a:xfrm>
            <a:off x="4088929" y="962167"/>
            <a:ext cx="6858113" cy="4743174"/>
          </a:xfrm>
        </p:spPr>
        <p:txBody>
          <a:bodyPr anchor="t">
            <a:normAutofit/>
          </a:bodyPr>
          <a:lstStyle/>
          <a:p>
            <a:r>
              <a:rPr lang="en-US" sz="2000" b="0" i="0" u="none" strike="noStrike">
                <a:effectLst/>
              </a:rPr>
              <a:t>Most Reformed, Presbyterian confessions of faith arise in a moment of crisis (</a:t>
            </a:r>
            <a:r>
              <a:rPr lang="en-US" sz="2000" b="0" i="1" u="none" strike="noStrike">
                <a:effectLst/>
              </a:rPr>
              <a:t>status confessionis</a:t>
            </a:r>
            <a:r>
              <a:rPr lang="en-US" sz="2000" b="0" i="0" u="none" strike="noStrike">
                <a:effectLst/>
              </a:rPr>
              <a:t>) when the </a:t>
            </a:r>
            <a:r>
              <a:rPr lang="en-US" sz="2000" b="0" i="1" u="none" strike="noStrike">
                <a:effectLst/>
              </a:rPr>
              <a:t>gospel itself is at risk</a:t>
            </a:r>
            <a:r>
              <a:rPr lang="en-US" sz="2000" b="0" i="0" u="none" strike="noStrike">
                <a:effectLst/>
              </a:rPr>
              <a:t>. </a:t>
            </a:r>
          </a:p>
          <a:p>
            <a:pPr lvl="1"/>
            <a:r>
              <a:rPr lang="en-US" sz="2000" b="0" i="0" u="none" strike="noStrike">
                <a:effectLst/>
              </a:rPr>
              <a:t>The crisis arises as often from within the Christian movement as from without, as we can see from our own confessions.</a:t>
            </a:r>
          </a:p>
          <a:p>
            <a:pPr marL="457200" lvl="1" indent="0">
              <a:buNone/>
            </a:pPr>
            <a:endParaRPr lang="en-US" sz="2000" b="0" i="0" u="none" strike="noStrike">
              <a:effectLst/>
            </a:endParaRPr>
          </a:p>
          <a:p>
            <a:r>
              <a:rPr lang="en-US" sz="2000" b="0" i="0" u="none" strike="noStrike">
                <a:effectLst/>
              </a:rPr>
              <a:t>Then the authors mus</a:t>
            </a:r>
            <a:r>
              <a:rPr lang="en-US" sz="2000"/>
              <a:t>t elucidate </a:t>
            </a:r>
            <a:r>
              <a:rPr lang="en-US" sz="2000" b="0" i="0" u="none" strike="noStrike">
                <a:effectLst/>
              </a:rPr>
              <a:t>the moment in terms of the Word of God, Jesus Christ, using simple, clear, straightforward language.</a:t>
            </a:r>
          </a:p>
          <a:p>
            <a:pPr marL="0" indent="0">
              <a:buNone/>
            </a:pPr>
            <a:endParaRPr lang="en-US" sz="2000" b="0" i="0" u="none" strike="noStrike">
              <a:effectLst/>
            </a:endParaRPr>
          </a:p>
          <a:p>
            <a:r>
              <a:rPr lang="en-US" sz="2000" b="0" i="0" u="none" strike="noStrike">
                <a:effectLst/>
              </a:rPr>
              <a:t> Finally, an authentic confession of faith addresses and enlists the “great cloud of witnesses” (Hebrews 12:1) to confess the truth of the Gospel for that time, that place, and that situation, using the language of that confession.</a:t>
            </a:r>
            <a:endParaRPr lang="en-US" sz="2000"/>
          </a:p>
        </p:txBody>
      </p:sp>
      <p:sp>
        <p:nvSpPr>
          <p:cNvPr id="25" name="Rectangle 24">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100000">
                <a:schemeClr val="accent1">
                  <a:lumMod val="50000"/>
                </a:schemeClr>
              </a:gs>
            </a:gsLst>
            <a:lin ang="6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76000"/>
                </a:srgbClr>
              </a:gs>
              <a:gs pos="100000">
                <a:schemeClr val="accent1"/>
              </a:gs>
            </a:gsLst>
            <a:lin ang="17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98392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2285737-90EE-47DC-AC80-8AE156B119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1"/>
            <a:ext cx="4403709" cy="6858001"/>
          </a:xfrm>
          <a:custGeom>
            <a:avLst/>
            <a:gdLst>
              <a:gd name="connsiteX0" fmla="*/ 3223890 w 4403709"/>
              <a:gd name="connsiteY0" fmla="*/ 6858001 h 6858001"/>
              <a:gd name="connsiteX1" fmla="*/ 4101908 w 4403709"/>
              <a:gd name="connsiteY1" fmla="*/ 6858001 h 6858001"/>
              <a:gd name="connsiteX2" fmla="*/ 3254950 w 4403709"/>
              <a:gd name="connsiteY2" fmla="*/ 1599356 h 6858001"/>
              <a:gd name="connsiteX3" fmla="*/ 3254950 w 4403709"/>
              <a:gd name="connsiteY3" fmla="*/ 1594062 h 6858001"/>
              <a:gd name="connsiteX4" fmla="*/ 4403709 w 4403709"/>
              <a:gd name="connsiteY4" fmla="*/ 0 h 6858001"/>
              <a:gd name="connsiteX5" fmla="*/ 3254950 w 4403709"/>
              <a:gd name="connsiteY5" fmla="*/ 0 h 6858001"/>
              <a:gd name="connsiteX6" fmla="*/ 2903520 w 4403709"/>
              <a:gd name="connsiteY6" fmla="*/ 0 h 6858001"/>
              <a:gd name="connsiteX7" fmla="*/ 0 w 4403709"/>
              <a:gd name="connsiteY7" fmla="*/ 0 h 6858001"/>
              <a:gd name="connsiteX8" fmla="*/ 0 w 4403709"/>
              <a:gd name="connsiteY8" fmla="*/ 6858000 h 6858001"/>
              <a:gd name="connsiteX9" fmla="*/ 3223890 w 4403709"/>
              <a:gd name="connsiteY9" fmla="*/ 685800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403709" h="6858001">
                <a:moveTo>
                  <a:pt x="3223890" y="6858001"/>
                </a:moveTo>
                <a:lnTo>
                  <a:pt x="4101908" y="6858001"/>
                </a:lnTo>
                <a:lnTo>
                  <a:pt x="3254950" y="1599356"/>
                </a:lnTo>
                <a:lnTo>
                  <a:pt x="3254950" y="1594062"/>
                </a:lnTo>
                <a:lnTo>
                  <a:pt x="4403709" y="0"/>
                </a:lnTo>
                <a:lnTo>
                  <a:pt x="3254950" y="0"/>
                </a:lnTo>
                <a:lnTo>
                  <a:pt x="2903520" y="0"/>
                </a:lnTo>
                <a:lnTo>
                  <a:pt x="0" y="0"/>
                </a:lnTo>
                <a:lnTo>
                  <a:pt x="0" y="6858000"/>
                </a:lnTo>
                <a:lnTo>
                  <a:pt x="3223890" y="6858000"/>
                </a:lnTo>
                <a:close/>
              </a:path>
            </a:pathLst>
          </a:custGeom>
          <a:ln>
            <a:noFill/>
          </a:ln>
        </p:spPr>
        <p:style>
          <a:lnRef idx="2">
            <a:schemeClr val="accent1">
              <a:shade val="50000"/>
            </a:schemeClr>
          </a:lnRef>
          <a:fillRef idx="1002">
            <a:schemeClr val="dk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B57BDC17-F1B3-455F-BBF1-680AA1F25C0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315292" y="0"/>
            <a:ext cx="2436813" cy="6858001"/>
            <a:chOff x="1320800" y="0"/>
            <a:chExt cx="2436813" cy="6858001"/>
          </a:xfrm>
        </p:grpSpPr>
        <p:sp>
          <p:nvSpPr>
            <p:cNvPr id="12" name="Freeform 6">
              <a:extLst>
                <a:ext uri="{FF2B5EF4-FFF2-40B4-BE49-F238E27FC236}">
                  <a16:creationId xmlns:a16="http://schemas.microsoft.com/office/drawing/2014/main" id="{64E2FA9A-FEF7-4501-B0EB-5E45EDD2177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13" name="Freeform 7">
              <a:extLst>
                <a:ext uri="{FF2B5EF4-FFF2-40B4-BE49-F238E27FC236}">
                  <a16:creationId xmlns:a16="http://schemas.microsoft.com/office/drawing/2014/main" id="{BC38192B-B4CB-47D4-A3B1-10010247F1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rgbClr val="595959"/>
            </a:solidFill>
            <a:ln>
              <a:noFill/>
            </a:ln>
          </p:spPr>
        </p:sp>
        <p:sp>
          <p:nvSpPr>
            <p:cNvPr id="14" name="Freeform 8">
              <a:extLst>
                <a:ext uri="{FF2B5EF4-FFF2-40B4-BE49-F238E27FC236}">
                  <a16:creationId xmlns:a16="http://schemas.microsoft.com/office/drawing/2014/main" id="{96330E33-E171-4B0F-82B5-AF7230399B5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rgbClr val="262626"/>
            </a:solidFill>
            <a:ln>
              <a:noFill/>
            </a:ln>
          </p:spPr>
        </p:sp>
        <p:sp>
          <p:nvSpPr>
            <p:cNvPr id="15" name="Freeform 9">
              <a:extLst>
                <a:ext uri="{FF2B5EF4-FFF2-40B4-BE49-F238E27FC236}">
                  <a16:creationId xmlns:a16="http://schemas.microsoft.com/office/drawing/2014/main" id="{332B1723-69BF-42D7-B757-0FA059E152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6" name="Freeform 10">
              <a:extLst>
                <a:ext uri="{FF2B5EF4-FFF2-40B4-BE49-F238E27FC236}">
                  <a16:creationId xmlns:a16="http://schemas.microsoft.com/office/drawing/2014/main" id="{F115D62D-1E96-48D1-A78D-D370A0BFB9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7" name="Freeform 11">
              <a:extLst>
                <a:ext uri="{FF2B5EF4-FFF2-40B4-BE49-F238E27FC236}">
                  <a16:creationId xmlns:a16="http://schemas.microsoft.com/office/drawing/2014/main" id="{91C2876A-169D-4822-A766-C00578C88B4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rgbClr val="404040"/>
            </a:solidFill>
            <a:ln>
              <a:noFill/>
            </a:ln>
          </p:spPr>
        </p:sp>
      </p:grpSp>
      <p:sp>
        <p:nvSpPr>
          <p:cNvPr id="2" name="Title 1">
            <a:extLst>
              <a:ext uri="{FF2B5EF4-FFF2-40B4-BE49-F238E27FC236}">
                <a16:creationId xmlns:a16="http://schemas.microsoft.com/office/drawing/2014/main" id="{B5A5B136-8933-CEB2-212E-6B710E7CD724}"/>
              </a:ext>
            </a:extLst>
          </p:cNvPr>
          <p:cNvSpPr>
            <a:spLocks noGrp="1"/>
          </p:cNvSpPr>
          <p:nvPr>
            <p:ph type="title"/>
          </p:nvPr>
        </p:nvSpPr>
        <p:spPr>
          <a:xfrm>
            <a:off x="535020" y="685800"/>
            <a:ext cx="2780271" cy="5105400"/>
          </a:xfrm>
        </p:spPr>
        <p:txBody>
          <a:bodyPr>
            <a:normAutofit/>
          </a:bodyPr>
          <a:lstStyle/>
          <a:p>
            <a:r>
              <a:rPr lang="en-US" sz="4000" b="1">
                <a:solidFill>
                  <a:srgbClr val="FFFFFF"/>
                </a:solidFill>
              </a:rPr>
              <a:t>Modern Confessions</a:t>
            </a:r>
          </a:p>
        </p:txBody>
      </p:sp>
      <p:graphicFrame>
        <p:nvGraphicFramePr>
          <p:cNvPr id="5" name="Content Placeholder 2">
            <a:extLst>
              <a:ext uri="{FF2B5EF4-FFF2-40B4-BE49-F238E27FC236}">
                <a16:creationId xmlns:a16="http://schemas.microsoft.com/office/drawing/2014/main" id="{996201E4-5FA9-C94B-96D4-3ECCAA25417D}"/>
              </a:ext>
            </a:extLst>
          </p:cNvPr>
          <p:cNvGraphicFramePr>
            <a:graphicFrameLocks noGrp="1"/>
          </p:cNvGraphicFramePr>
          <p:nvPr>
            <p:ph idx="1"/>
            <p:extLst>
              <p:ext uri="{D42A27DB-BD31-4B8C-83A1-F6EECF244321}">
                <p14:modId xmlns:p14="http://schemas.microsoft.com/office/powerpoint/2010/main" val="3353105913"/>
              </p:ext>
            </p:extLst>
          </p:nvPr>
        </p:nvGraphicFramePr>
        <p:xfrm>
          <a:off x="5010150" y="685800"/>
          <a:ext cx="6492875"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055833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10759</TotalTime>
  <Words>2743</Words>
  <Application>Microsoft Macintosh PowerPoint</Application>
  <PresentationFormat>Widescreen</PresentationFormat>
  <Paragraphs>171</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adobe-garamond-pro</vt:lpstr>
      <vt:lpstr>Arial</vt:lpstr>
      <vt:lpstr>Calibri</vt:lpstr>
      <vt:lpstr>Calibri Light</vt:lpstr>
      <vt:lpstr>Office Theme</vt:lpstr>
      <vt:lpstr>CONFESSIONS IN THE PCUSA </vt:lpstr>
      <vt:lpstr>Confessional Church</vt:lpstr>
      <vt:lpstr>Confessions and our faith</vt:lpstr>
      <vt:lpstr>Confession vs. Creed</vt:lpstr>
      <vt:lpstr>Creed vs. Confession</vt:lpstr>
      <vt:lpstr>Creed vs. Confession</vt:lpstr>
      <vt:lpstr>Creedal Development </vt:lpstr>
      <vt:lpstr>Confessional Development </vt:lpstr>
      <vt:lpstr>Modern Confessions</vt:lpstr>
      <vt:lpstr>HISTORY DETOUR!  PCUSA  Book of Confessions</vt:lpstr>
      <vt:lpstr>Barmen Declaration or the Theological Declaration of Barmen (1934)</vt:lpstr>
      <vt:lpstr>Barmen Declaration </vt:lpstr>
      <vt:lpstr>Confession of 1967</vt:lpstr>
      <vt:lpstr>Confession of 1967</vt:lpstr>
      <vt:lpstr>Confession of 1967</vt:lpstr>
      <vt:lpstr>Brief Statement of Faith (1996)</vt:lpstr>
      <vt:lpstr>Brief Statement of Faith</vt:lpstr>
      <vt:lpstr>Belhar Confession (1982)</vt:lpstr>
      <vt:lpstr>Belhar Confession</vt:lpstr>
      <vt:lpstr>Belhar Confession</vt:lpstr>
      <vt:lpstr>Belhar Confession</vt:lpstr>
      <vt:lpstr>For Consideration….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Mary Margaret Porter</dc:creator>
  <cp:lastModifiedBy>Garrell Keesler</cp:lastModifiedBy>
  <cp:revision>2</cp:revision>
  <dcterms:created xsi:type="dcterms:W3CDTF">2023-01-26T15:21:18Z</dcterms:created>
  <dcterms:modified xsi:type="dcterms:W3CDTF">2023-02-05T03:28:27Z</dcterms:modified>
</cp:coreProperties>
</file>